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92" r:id="rId2"/>
    <p:sldId id="294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  <a:srgbClr val="0000FF"/>
    <a:srgbClr val="FF6699"/>
    <a:srgbClr val="002060"/>
    <a:srgbClr val="9DC3E6"/>
    <a:srgbClr val="DEEBF7"/>
    <a:srgbClr val="CCECFF"/>
    <a:srgbClr val="FFCC99"/>
    <a:srgbClr val="FF9966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 varScale="1">
        <p:scale>
          <a:sx n="112" d="100"/>
          <a:sy n="112" d="100"/>
        </p:scale>
        <p:origin x="1884" y="10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/>
              <a:t>Copyright©2016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グループ化 7"/>
          <p:cNvGrpSpPr/>
          <p:nvPr/>
        </p:nvGrpSpPr>
        <p:grpSpPr>
          <a:xfrm>
            <a:off x="432752" y="2832460"/>
            <a:ext cx="1490648" cy="1490648"/>
            <a:chOff x="432752" y="2832460"/>
            <a:chExt cx="1490648" cy="1490648"/>
          </a:xfrm>
        </p:grpSpPr>
        <p:sp>
          <p:nvSpPr>
            <p:cNvPr id="9" name="円: 塗りつぶしなし 8"/>
            <p:cNvSpPr/>
            <p:nvPr/>
          </p:nvSpPr>
          <p:spPr>
            <a:xfrm>
              <a:off x="548353" y="2948061"/>
              <a:ext cx="1259446" cy="1259446"/>
            </a:xfrm>
            <a:prstGeom prst="donut">
              <a:avLst>
                <a:gd name="adj" fmla="val 1803"/>
              </a:avLst>
            </a:prstGeom>
            <a:solidFill>
              <a:srgbClr val="FFFF00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0" name="フリーフォーム: 図形 19"/>
            <p:cNvSpPr/>
            <p:nvPr/>
          </p:nvSpPr>
          <p:spPr bwMode="auto">
            <a:xfrm>
              <a:off x="432752" y="2832460"/>
              <a:ext cx="1490648" cy="1490648"/>
            </a:xfrm>
            <a:custGeom>
              <a:avLst/>
              <a:gdLst>
                <a:gd name="connsiteX0" fmla="*/ 933451 w 1866900"/>
                <a:gd name="connsiteY0" fmla="*/ 0 h 1866900"/>
                <a:gd name="connsiteX1" fmla="*/ 980635 w 1866900"/>
                <a:gd name="connsiteY1" fmla="*/ 655963 h 1866900"/>
                <a:gd name="connsiteX2" fmla="*/ 1060929 w 1866900"/>
                <a:gd name="connsiteY2" fmla="*/ 457691 h 1866900"/>
                <a:gd name="connsiteX3" fmla="*/ 1030740 w 1866900"/>
                <a:gd name="connsiteY3" fmla="*/ 673771 h 1866900"/>
                <a:gd name="connsiteX4" fmla="*/ 1041711 w 1866900"/>
                <a:gd name="connsiteY4" fmla="*/ 677177 h 1866900"/>
                <a:gd name="connsiteX5" fmla="*/ 1042881 w 1866900"/>
                <a:gd name="connsiteY5" fmla="*/ 677811 h 1866900"/>
                <a:gd name="connsiteX6" fmla="*/ 1205186 w 1866900"/>
                <a:gd name="connsiteY6" fmla="*/ 462790 h 1866900"/>
                <a:gd name="connsiteX7" fmla="*/ 1099756 w 1866900"/>
                <a:gd name="connsiteY7" fmla="*/ 711731 h 1866900"/>
                <a:gd name="connsiteX8" fmla="*/ 1110043 w 1866900"/>
                <a:gd name="connsiteY8" fmla="*/ 720220 h 1866900"/>
                <a:gd name="connsiteX9" fmla="*/ 1383030 w 1866900"/>
                <a:gd name="connsiteY9" fmla="*/ 483870 h 1866900"/>
                <a:gd name="connsiteX10" fmla="*/ 1146680 w 1866900"/>
                <a:gd name="connsiteY10" fmla="*/ 756857 h 1866900"/>
                <a:gd name="connsiteX11" fmla="*/ 1155169 w 1866900"/>
                <a:gd name="connsiteY11" fmla="*/ 767145 h 1866900"/>
                <a:gd name="connsiteX12" fmla="*/ 1404110 w 1866900"/>
                <a:gd name="connsiteY12" fmla="*/ 661714 h 1866900"/>
                <a:gd name="connsiteX13" fmla="*/ 1189088 w 1866900"/>
                <a:gd name="connsiteY13" fmla="*/ 824019 h 1866900"/>
                <a:gd name="connsiteX14" fmla="*/ 1189724 w 1866900"/>
                <a:gd name="connsiteY14" fmla="*/ 825190 h 1866900"/>
                <a:gd name="connsiteX15" fmla="*/ 1193129 w 1866900"/>
                <a:gd name="connsiteY15" fmla="*/ 836160 h 1866900"/>
                <a:gd name="connsiteX16" fmla="*/ 1409209 w 1866900"/>
                <a:gd name="connsiteY16" fmla="*/ 805971 h 1866900"/>
                <a:gd name="connsiteX17" fmla="*/ 1210937 w 1866900"/>
                <a:gd name="connsiteY17" fmla="*/ 886265 h 1866900"/>
                <a:gd name="connsiteX18" fmla="*/ 1866900 w 1866900"/>
                <a:gd name="connsiteY18" fmla="*/ 933451 h 1866900"/>
                <a:gd name="connsiteX19" fmla="*/ 1210937 w 1866900"/>
                <a:gd name="connsiteY19" fmla="*/ 980635 h 1866900"/>
                <a:gd name="connsiteX20" fmla="*/ 1409209 w 1866900"/>
                <a:gd name="connsiteY20" fmla="*/ 1060929 h 1866900"/>
                <a:gd name="connsiteX21" fmla="*/ 1193129 w 1866900"/>
                <a:gd name="connsiteY21" fmla="*/ 1030740 h 1866900"/>
                <a:gd name="connsiteX22" fmla="*/ 1189723 w 1866900"/>
                <a:gd name="connsiteY22" fmla="*/ 1041711 h 1866900"/>
                <a:gd name="connsiteX23" fmla="*/ 1189088 w 1866900"/>
                <a:gd name="connsiteY23" fmla="*/ 1042881 h 1866900"/>
                <a:gd name="connsiteX24" fmla="*/ 1404110 w 1866900"/>
                <a:gd name="connsiteY24" fmla="*/ 1205186 h 1866900"/>
                <a:gd name="connsiteX25" fmla="*/ 1155169 w 1866900"/>
                <a:gd name="connsiteY25" fmla="*/ 1099756 h 1866900"/>
                <a:gd name="connsiteX26" fmla="*/ 1146680 w 1866900"/>
                <a:gd name="connsiteY26" fmla="*/ 1110043 h 1866900"/>
                <a:gd name="connsiteX27" fmla="*/ 1383030 w 1866900"/>
                <a:gd name="connsiteY27" fmla="*/ 1383030 h 1866900"/>
                <a:gd name="connsiteX28" fmla="*/ 1110044 w 1866900"/>
                <a:gd name="connsiteY28" fmla="*/ 1146681 h 1866900"/>
                <a:gd name="connsiteX29" fmla="*/ 1099755 w 1866900"/>
                <a:gd name="connsiteY29" fmla="*/ 1155169 h 1866900"/>
                <a:gd name="connsiteX30" fmla="*/ 1205186 w 1866900"/>
                <a:gd name="connsiteY30" fmla="*/ 1404110 h 1866900"/>
                <a:gd name="connsiteX31" fmla="*/ 1042881 w 1866900"/>
                <a:gd name="connsiteY31" fmla="*/ 1189088 h 1866900"/>
                <a:gd name="connsiteX32" fmla="*/ 1041710 w 1866900"/>
                <a:gd name="connsiteY32" fmla="*/ 1189724 h 1866900"/>
                <a:gd name="connsiteX33" fmla="*/ 1030740 w 1866900"/>
                <a:gd name="connsiteY33" fmla="*/ 1193129 h 1866900"/>
                <a:gd name="connsiteX34" fmla="*/ 1060929 w 1866900"/>
                <a:gd name="connsiteY34" fmla="*/ 1409209 h 1866900"/>
                <a:gd name="connsiteX35" fmla="*/ 980635 w 1866900"/>
                <a:gd name="connsiteY35" fmla="*/ 1210937 h 1866900"/>
                <a:gd name="connsiteX36" fmla="*/ 933450 w 1866900"/>
                <a:gd name="connsiteY36" fmla="*/ 1866900 h 1866900"/>
                <a:gd name="connsiteX37" fmla="*/ 886265 w 1866900"/>
                <a:gd name="connsiteY37" fmla="*/ 1210937 h 1866900"/>
                <a:gd name="connsiteX38" fmla="*/ 805971 w 1866900"/>
                <a:gd name="connsiteY38" fmla="*/ 1409209 h 1866900"/>
                <a:gd name="connsiteX39" fmla="*/ 836160 w 1866900"/>
                <a:gd name="connsiteY39" fmla="*/ 1193129 h 1866900"/>
                <a:gd name="connsiteX40" fmla="*/ 825189 w 1866900"/>
                <a:gd name="connsiteY40" fmla="*/ 1189723 h 1866900"/>
                <a:gd name="connsiteX41" fmla="*/ 824019 w 1866900"/>
                <a:gd name="connsiteY41" fmla="*/ 1189089 h 1866900"/>
                <a:gd name="connsiteX42" fmla="*/ 661714 w 1866900"/>
                <a:gd name="connsiteY42" fmla="*/ 1404110 h 1866900"/>
                <a:gd name="connsiteX43" fmla="*/ 767144 w 1866900"/>
                <a:gd name="connsiteY43" fmla="*/ 1155169 h 1866900"/>
                <a:gd name="connsiteX44" fmla="*/ 756857 w 1866900"/>
                <a:gd name="connsiteY44" fmla="*/ 1146680 h 1866900"/>
                <a:gd name="connsiteX45" fmla="*/ 483870 w 1866900"/>
                <a:gd name="connsiteY45" fmla="*/ 1383030 h 1866900"/>
                <a:gd name="connsiteX46" fmla="*/ 720220 w 1866900"/>
                <a:gd name="connsiteY46" fmla="*/ 1110043 h 1866900"/>
                <a:gd name="connsiteX47" fmla="*/ 711731 w 1866900"/>
                <a:gd name="connsiteY47" fmla="*/ 1099755 h 1866900"/>
                <a:gd name="connsiteX48" fmla="*/ 462790 w 1866900"/>
                <a:gd name="connsiteY48" fmla="*/ 1205186 h 1866900"/>
                <a:gd name="connsiteX49" fmla="*/ 677812 w 1866900"/>
                <a:gd name="connsiteY49" fmla="*/ 1042881 h 1866900"/>
                <a:gd name="connsiteX50" fmla="*/ 677177 w 1866900"/>
                <a:gd name="connsiteY50" fmla="*/ 1041711 h 1866900"/>
                <a:gd name="connsiteX51" fmla="*/ 673771 w 1866900"/>
                <a:gd name="connsiteY51" fmla="*/ 1030740 h 1866900"/>
                <a:gd name="connsiteX52" fmla="*/ 457691 w 1866900"/>
                <a:gd name="connsiteY52" fmla="*/ 1060929 h 1866900"/>
                <a:gd name="connsiteX53" fmla="*/ 655963 w 1866900"/>
                <a:gd name="connsiteY53" fmla="*/ 980635 h 1866900"/>
                <a:gd name="connsiteX54" fmla="*/ 0 w 1866900"/>
                <a:gd name="connsiteY54" fmla="*/ 933450 h 1866900"/>
                <a:gd name="connsiteX55" fmla="*/ 655964 w 1866900"/>
                <a:gd name="connsiteY55" fmla="*/ 886266 h 1866900"/>
                <a:gd name="connsiteX56" fmla="*/ 457691 w 1866900"/>
                <a:gd name="connsiteY56" fmla="*/ 805971 h 1866900"/>
                <a:gd name="connsiteX57" fmla="*/ 673771 w 1866900"/>
                <a:gd name="connsiteY57" fmla="*/ 836160 h 1866900"/>
                <a:gd name="connsiteX58" fmla="*/ 677177 w 1866900"/>
                <a:gd name="connsiteY58" fmla="*/ 825189 h 1866900"/>
                <a:gd name="connsiteX59" fmla="*/ 677812 w 1866900"/>
                <a:gd name="connsiteY59" fmla="*/ 824019 h 1866900"/>
                <a:gd name="connsiteX60" fmla="*/ 462790 w 1866900"/>
                <a:gd name="connsiteY60" fmla="*/ 661714 h 1866900"/>
                <a:gd name="connsiteX61" fmla="*/ 711731 w 1866900"/>
                <a:gd name="connsiteY61" fmla="*/ 767144 h 1866900"/>
                <a:gd name="connsiteX62" fmla="*/ 720220 w 1866900"/>
                <a:gd name="connsiteY62" fmla="*/ 756857 h 1866900"/>
                <a:gd name="connsiteX63" fmla="*/ 483870 w 1866900"/>
                <a:gd name="connsiteY63" fmla="*/ 483870 h 1866900"/>
                <a:gd name="connsiteX64" fmla="*/ 756857 w 1866900"/>
                <a:gd name="connsiteY64" fmla="*/ 720220 h 1866900"/>
                <a:gd name="connsiteX65" fmla="*/ 767145 w 1866900"/>
                <a:gd name="connsiteY65" fmla="*/ 711731 h 1866900"/>
                <a:gd name="connsiteX66" fmla="*/ 661714 w 1866900"/>
                <a:gd name="connsiteY66" fmla="*/ 462790 h 1866900"/>
                <a:gd name="connsiteX67" fmla="*/ 824019 w 1866900"/>
                <a:gd name="connsiteY67" fmla="*/ 677812 h 1866900"/>
                <a:gd name="connsiteX68" fmla="*/ 825190 w 1866900"/>
                <a:gd name="connsiteY68" fmla="*/ 677176 h 1866900"/>
                <a:gd name="connsiteX69" fmla="*/ 836160 w 1866900"/>
                <a:gd name="connsiteY69" fmla="*/ 673771 h 1866900"/>
                <a:gd name="connsiteX70" fmla="*/ 805971 w 1866900"/>
                <a:gd name="connsiteY70" fmla="*/ 457691 h 1866900"/>
                <a:gd name="connsiteX71" fmla="*/ 886265 w 1866900"/>
                <a:gd name="connsiteY71" fmla="*/ 655963 h 1866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1866900" h="1866900">
                  <a:moveTo>
                    <a:pt x="933451" y="0"/>
                  </a:moveTo>
                  <a:lnTo>
                    <a:pt x="980635" y="655963"/>
                  </a:lnTo>
                  <a:lnTo>
                    <a:pt x="1060929" y="457691"/>
                  </a:lnTo>
                  <a:lnTo>
                    <a:pt x="1030740" y="673771"/>
                  </a:lnTo>
                  <a:lnTo>
                    <a:pt x="1041711" y="677177"/>
                  </a:lnTo>
                  <a:lnTo>
                    <a:pt x="1042881" y="677811"/>
                  </a:lnTo>
                  <a:lnTo>
                    <a:pt x="1205186" y="462790"/>
                  </a:lnTo>
                  <a:lnTo>
                    <a:pt x="1099756" y="711731"/>
                  </a:lnTo>
                  <a:lnTo>
                    <a:pt x="1110043" y="720220"/>
                  </a:lnTo>
                  <a:lnTo>
                    <a:pt x="1383030" y="483870"/>
                  </a:lnTo>
                  <a:lnTo>
                    <a:pt x="1146680" y="756857"/>
                  </a:lnTo>
                  <a:lnTo>
                    <a:pt x="1155169" y="767145"/>
                  </a:lnTo>
                  <a:lnTo>
                    <a:pt x="1404110" y="661714"/>
                  </a:lnTo>
                  <a:lnTo>
                    <a:pt x="1189088" y="824019"/>
                  </a:lnTo>
                  <a:lnTo>
                    <a:pt x="1189724" y="825190"/>
                  </a:lnTo>
                  <a:lnTo>
                    <a:pt x="1193129" y="836160"/>
                  </a:lnTo>
                  <a:lnTo>
                    <a:pt x="1409209" y="805971"/>
                  </a:lnTo>
                  <a:lnTo>
                    <a:pt x="1210937" y="886265"/>
                  </a:lnTo>
                  <a:lnTo>
                    <a:pt x="1866900" y="933451"/>
                  </a:lnTo>
                  <a:lnTo>
                    <a:pt x="1210937" y="980635"/>
                  </a:lnTo>
                  <a:lnTo>
                    <a:pt x="1409209" y="1060929"/>
                  </a:lnTo>
                  <a:lnTo>
                    <a:pt x="1193129" y="1030740"/>
                  </a:lnTo>
                  <a:lnTo>
                    <a:pt x="1189723" y="1041711"/>
                  </a:lnTo>
                  <a:lnTo>
                    <a:pt x="1189088" y="1042881"/>
                  </a:lnTo>
                  <a:lnTo>
                    <a:pt x="1404110" y="1205186"/>
                  </a:lnTo>
                  <a:lnTo>
                    <a:pt x="1155169" y="1099756"/>
                  </a:lnTo>
                  <a:lnTo>
                    <a:pt x="1146680" y="1110043"/>
                  </a:lnTo>
                  <a:lnTo>
                    <a:pt x="1383030" y="1383030"/>
                  </a:lnTo>
                  <a:lnTo>
                    <a:pt x="1110044" y="1146681"/>
                  </a:lnTo>
                  <a:lnTo>
                    <a:pt x="1099755" y="1155169"/>
                  </a:lnTo>
                  <a:lnTo>
                    <a:pt x="1205186" y="1404110"/>
                  </a:lnTo>
                  <a:lnTo>
                    <a:pt x="1042881" y="1189088"/>
                  </a:lnTo>
                  <a:lnTo>
                    <a:pt x="1041710" y="1189724"/>
                  </a:lnTo>
                  <a:lnTo>
                    <a:pt x="1030740" y="1193129"/>
                  </a:lnTo>
                  <a:lnTo>
                    <a:pt x="1060929" y="1409209"/>
                  </a:lnTo>
                  <a:lnTo>
                    <a:pt x="980635" y="1210937"/>
                  </a:lnTo>
                  <a:lnTo>
                    <a:pt x="933450" y="1866900"/>
                  </a:lnTo>
                  <a:lnTo>
                    <a:pt x="886265" y="1210937"/>
                  </a:lnTo>
                  <a:lnTo>
                    <a:pt x="805971" y="1409209"/>
                  </a:lnTo>
                  <a:lnTo>
                    <a:pt x="836160" y="1193129"/>
                  </a:lnTo>
                  <a:lnTo>
                    <a:pt x="825189" y="1189723"/>
                  </a:lnTo>
                  <a:lnTo>
                    <a:pt x="824019" y="1189089"/>
                  </a:lnTo>
                  <a:lnTo>
                    <a:pt x="661714" y="1404110"/>
                  </a:lnTo>
                  <a:lnTo>
                    <a:pt x="767144" y="1155169"/>
                  </a:lnTo>
                  <a:lnTo>
                    <a:pt x="756857" y="1146680"/>
                  </a:lnTo>
                  <a:lnTo>
                    <a:pt x="483870" y="1383030"/>
                  </a:lnTo>
                  <a:lnTo>
                    <a:pt x="720220" y="1110043"/>
                  </a:lnTo>
                  <a:lnTo>
                    <a:pt x="711731" y="1099755"/>
                  </a:lnTo>
                  <a:lnTo>
                    <a:pt x="462790" y="1205186"/>
                  </a:lnTo>
                  <a:lnTo>
                    <a:pt x="677812" y="1042881"/>
                  </a:lnTo>
                  <a:lnTo>
                    <a:pt x="677177" y="1041711"/>
                  </a:lnTo>
                  <a:lnTo>
                    <a:pt x="673771" y="1030740"/>
                  </a:lnTo>
                  <a:lnTo>
                    <a:pt x="457691" y="1060929"/>
                  </a:lnTo>
                  <a:lnTo>
                    <a:pt x="655963" y="980635"/>
                  </a:lnTo>
                  <a:lnTo>
                    <a:pt x="0" y="933450"/>
                  </a:lnTo>
                  <a:lnTo>
                    <a:pt x="655964" y="886266"/>
                  </a:lnTo>
                  <a:lnTo>
                    <a:pt x="457691" y="805971"/>
                  </a:lnTo>
                  <a:lnTo>
                    <a:pt x="673771" y="836160"/>
                  </a:lnTo>
                  <a:lnTo>
                    <a:pt x="677177" y="825189"/>
                  </a:lnTo>
                  <a:lnTo>
                    <a:pt x="677812" y="824019"/>
                  </a:lnTo>
                  <a:lnTo>
                    <a:pt x="462790" y="661714"/>
                  </a:lnTo>
                  <a:lnTo>
                    <a:pt x="711731" y="767144"/>
                  </a:lnTo>
                  <a:lnTo>
                    <a:pt x="720220" y="756857"/>
                  </a:lnTo>
                  <a:lnTo>
                    <a:pt x="483870" y="483870"/>
                  </a:lnTo>
                  <a:lnTo>
                    <a:pt x="756857" y="720220"/>
                  </a:lnTo>
                  <a:lnTo>
                    <a:pt x="767145" y="711731"/>
                  </a:lnTo>
                  <a:lnTo>
                    <a:pt x="661714" y="462790"/>
                  </a:lnTo>
                  <a:lnTo>
                    <a:pt x="824019" y="677812"/>
                  </a:lnTo>
                  <a:lnTo>
                    <a:pt x="825190" y="677176"/>
                  </a:lnTo>
                  <a:lnTo>
                    <a:pt x="836160" y="673771"/>
                  </a:lnTo>
                  <a:lnTo>
                    <a:pt x="805971" y="457691"/>
                  </a:lnTo>
                  <a:lnTo>
                    <a:pt x="886265" y="655963"/>
                  </a:lnTo>
                  <a:close/>
                </a:path>
              </a:pathLst>
            </a:custGeom>
            <a:gradFill>
              <a:gsLst>
                <a:gs pos="0">
                  <a:schemeClr val="bg1">
                    <a:alpha val="70000"/>
                  </a:schemeClr>
                </a:gs>
                <a:gs pos="50000">
                  <a:srgbClr val="FFFF00">
                    <a:alpha val="80000"/>
                  </a:srgb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14" name="グループ化 13"/>
          <p:cNvGrpSpPr/>
          <p:nvPr/>
        </p:nvGrpSpPr>
        <p:grpSpPr>
          <a:xfrm>
            <a:off x="355902" y="4716233"/>
            <a:ext cx="1644348" cy="1644348"/>
            <a:chOff x="355902" y="4716233"/>
            <a:chExt cx="1644348" cy="1644348"/>
          </a:xfrm>
        </p:grpSpPr>
        <p:sp>
          <p:nvSpPr>
            <p:cNvPr id="34" name="フリーフォーム: 図形 33"/>
            <p:cNvSpPr/>
            <p:nvPr/>
          </p:nvSpPr>
          <p:spPr>
            <a:xfrm>
              <a:off x="462159" y="4822490"/>
              <a:ext cx="1431834" cy="1431834"/>
            </a:xfrm>
            <a:custGeom>
              <a:avLst/>
              <a:gdLst>
                <a:gd name="connsiteX0" fmla="*/ 896620 w 1793240"/>
                <a:gd name="connsiteY0" fmla="*/ 377081 h 1793240"/>
                <a:gd name="connsiteX1" fmla="*/ 377081 w 1793240"/>
                <a:gd name="connsiteY1" fmla="*/ 896620 h 1793240"/>
                <a:gd name="connsiteX2" fmla="*/ 896620 w 1793240"/>
                <a:gd name="connsiteY2" fmla="*/ 1416159 h 1793240"/>
                <a:gd name="connsiteX3" fmla="*/ 1416159 w 1793240"/>
                <a:gd name="connsiteY3" fmla="*/ 896620 h 1793240"/>
                <a:gd name="connsiteX4" fmla="*/ 896620 w 1793240"/>
                <a:gd name="connsiteY4" fmla="*/ 377081 h 1793240"/>
                <a:gd name="connsiteX5" fmla="*/ 896620 w 1793240"/>
                <a:gd name="connsiteY5" fmla="*/ 233045 h 1793240"/>
                <a:gd name="connsiteX6" fmla="*/ 1560195 w 1793240"/>
                <a:gd name="connsiteY6" fmla="*/ 896620 h 1793240"/>
                <a:gd name="connsiteX7" fmla="*/ 896620 w 1793240"/>
                <a:gd name="connsiteY7" fmla="*/ 1560195 h 1793240"/>
                <a:gd name="connsiteX8" fmla="*/ 233045 w 1793240"/>
                <a:gd name="connsiteY8" fmla="*/ 896620 h 1793240"/>
                <a:gd name="connsiteX9" fmla="*/ 896620 w 1793240"/>
                <a:gd name="connsiteY9" fmla="*/ 233045 h 1793240"/>
                <a:gd name="connsiteX10" fmla="*/ 896620 w 1793240"/>
                <a:gd name="connsiteY10" fmla="*/ 141733 h 1793240"/>
                <a:gd name="connsiteX11" fmla="*/ 141733 w 1793240"/>
                <a:gd name="connsiteY11" fmla="*/ 896620 h 1793240"/>
                <a:gd name="connsiteX12" fmla="*/ 896620 w 1793240"/>
                <a:gd name="connsiteY12" fmla="*/ 1651507 h 1793240"/>
                <a:gd name="connsiteX13" fmla="*/ 1651507 w 1793240"/>
                <a:gd name="connsiteY13" fmla="*/ 896620 h 1793240"/>
                <a:gd name="connsiteX14" fmla="*/ 896620 w 1793240"/>
                <a:gd name="connsiteY14" fmla="*/ 141733 h 1793240"/>
                <a:gd name="connsiteX15" fmla="*/ 896620 w 1793240"/>
                <a:gd name="connsiteY15" fmla="*/ 92711 h 1793240"/>
                <a:gd name="connsiteX16" fmla="*/ 1700529 w 1793240"/>
                <a:gd name="connsiteY16" fmla="*/ 896620 h 1793240"/>
                <a:gd name="connsiteX17" fmla="*/ 896620 w 1793240"/>
                <a:gd name="connsiteY17" fmla="*/ 1700529 h 1793240"/>
                <a:gd name="connsiteX18" fmla="*/ 92711 w 1793240"/>
                <a:gd name="connsiteY18" fmla="*/ 896620 h 1793240"/>
                <a:gd name="connsiteX19" fmla="*/ 896620 w 1793240"/>
                <a:gd name="connsiteY19" fmla="*/ 92711 h 1793240"/>
                <a:gd name="connsiteX20" fmla="*/ 896620 w 1793240"/>
                <a:gd name="connsiteY20" fmla="*/ 19295 h 1793240"/>
                <a:gd name="connsiteX21" fmla="*/ 19295 w 1793240"/>
                <a:gd name="connsiteY21" fmla="*/ 896620 h 1793240"/>
                <a:gd name="connsiteX22" fmla="*/ 896620 w 1793240"/>
                <a:gd name="connsiteY22" fmla="*/ 1773945 h 1793240"/>
                <a:gd name="connsiteX23" fmla="*/ 1773945 w 1793240"/>
                <a:gd name="connsiteY23" fmla="*/ 896620 h 1793240"/>
                <a:gd name="connsiteX24" fmla="*/ 896620 w 1793240"/>
                <a:gd name="connsiteY24" fmla="*/ 19295 h 1793240"/>
                <a:gd name="connsiteX25" fmla="*/ 896620 w 1793240"/>
                <a:gd name="connsiteY25" fmla="*/ 0 h 1793240"/>
                <a:gd name="connsiteX26" fmla="*/ 1793240 w 1793240"/>
                <a:gd name="connsiteY26" fmla="*/ 896620 h 1793240"/>
                <a:gd name="connsiteX27" fmla="*/ 896620 w 1793240"/>
                <a:gd name="connsiteY27" fmla="*/ 1793240 h 1793240"/>
                <a:gd name="connsiteX28" fmla="*/ 0 w 1793240"/>
                <a:gd name="connsiteY28" fmla="*/ 896620 h 1793240"/>
                <a:gd name="connsiteX29" fmla="*/ 896620 w 1793240"/>
                <a:gd name="connsiteY29" fmla="*/ 0 h 1793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793240" h="1793240">
                  <a:moveTo>
                    <a:pt x="896620" y="377081"/>
                  </a:moveTo>
                  <a:cubicBezTo>
                    <a:pt x="609687" y="377081"/>
                    <a:pt x="377081" y="609687"/>
                    <a:pt x="377081" y="896620"/>
                  </a:cubicBezTo>
                  <a:cubicBezTo>
                    <a:pt x="377081" y="1183553"/>
                    <a:pt x="609687" y="1416159"/>
                    <a:pt x="896620" y="1416159"/>
                  </a:cubicBezTo>
                  <a:cubicBezTo>
                    <a:pt x="1183553" y="1416159"/>
                    <a:pt x="1416159" y="1183553"/>
                    <a:pt x="1416159" y="896620"/>
                  </a:cubicBezTo>
                  <a:cubicBezTo>
                    <a:pt x="1416159" y="609687"/>
                    <a:pt x="1183553" y="377081"/>
                    <a:pt x="896620" y="377081"/>
                  </a:cubicBezTo>
                  <a:close/>
                  <a:moveTo>
                    <a:pt x="896620" y="233045"/>
                  </a:moveTo>
                  <a:cubicBezTo>
                    <a:pt x="1263102" y="233045"/>
                    <a:pt x="1560195" y="530138"/>
                    <a:pt x="1560195" y="896620"/>
                  </a:cubicBezTo>
                  <a:cubicBezTo>
                    <a:pt x="1560195" y="1263102"/>
                    <a:pt x="1263102" y="1560195"/>
                    <a:pt x="896620" y="1560195"/>
                  </a:cubicBezTo>
                  <a:cubicBezTo>
                    <a:pt x="530138" y="1560195"/>
                    <a:pt x="233045" y="1263102"/>
                    <a:pt x="233045" y="896620"/>
                  </a:cubicBezTo>
                  <a:cubicBezTo>
                    <a:pt x="233045" y="530138"/>
                    <a:pt x="530138" y="233045"/>
                    <a:pt x="896620" y="233045"/>
                  </a:cubicBezTo>
                  <a:close/>
                  <a:moveTo>
                    <a:pt x="896620" y="141733"/>
                  </a:moveTo>
                  <a:cubicBezTo>
                    <a:pt x="479707" y="141733"/>
                    <a:pt x="141733" y="479707"/>
                    <a:pt x="141733" y="896620"/>
                  </a:cubicBezTo>
                  <a:cubicBezTo>
                    <a:pt x="141733" y="1313533"/>
                    <a:pt x="479707" y="1651507"/>
                    <a:pt x="896620" y="1651507"/>
                  </a:cubicBezTo>
                  <a:cubicBezTo>
                    <a:pt x="1313533" y="1651507"/>
                    <a:pt x="1651507" y="1313533"/>
                    <a:pt x="1651507" y="896620"/>
                  </a:cubicBezTo>
                  <a:cubicBezTo>
                    <a:pt x="1651507" y="479707"/>
                    <a:pt x="1313533" y="141733"/>
                    <a:pt x="896620" y="141733"/>
                  </a:cubicBezTo>
                  <a:close/>
                  <a:moveTo>
                    <a:pt x="896620" y="92711"/>
                  </a:moveTo>
                  <a:cubicBezTo>
                    <a:pt x="1340607" y="92711"/>
                    <a:pt x="1700529" y="452633"/>
                    <a:pt x="1700529" y="896620"/>
                  </a:cubicBezTo>
                  <a:cubicBezTo>
                    <a:pt x="1700529" y="1340607"/>
                    <a:pt x="1340607" y="1700529"/>
                    <a:pt x="896620" y="1700529"/>
                  </a:cubicBezTo>
                  <a:cubicBezTo>
                    <a:pt x="452633" y="1700529"/>
                    <a:pt x="92711" y="1340607"/>
                    <a:pt x="92711" y="896620"/>
                  </a:cubicBezTo>
                  <a:cubicBezTo>
                    <a:pt x="92711" y="452633"/>
                    <a:pt x="452633" y="92711"/>
                    <a:pt x="896620" y="92711"/>
                  </a:cubicBezTo>
                  <a:close/>
                  <a:moveTo>
                    <a:pt x="896620" y="19295"/>
                  </a:moveTo>
                  <a:cubicBezTo>
                    <a:pt x="412087" y="19295"/>
                    <a:pt x="19295" y="412087"/>
                    <a:pt x="19295" y="896620"/>
                  </a:cubicBezTo>
                  <a:cubicBezTo>
                    <a:pt x="19295" y="1381153"/>
                    <a:pt x="412087" y="1773945"/>
                    <a:pt x="896620" y="1773945"/>
                  </a:cubicBezTo>
                  <a:cubicBezTo>
                    <a:pt x="1381153" y="1773945"/>
                    <a:pt x="1773945" y="1381153"/>
                    <a:pt x="1773945" y="896620"/>
                  </a:cubicBezTo>
                  <a:cubicBezTo>
                    <a:pt x="1773945" y="412087"/>
                    <a:pt x="1381153" y="19295"/>
                    <a:pt x="896620" y="19295"/>
                  </a:cubicBezTo>
                  <a:close/>
                  <a:moveTo>
                    <a:pt x="896620" y="0"/>
                  </a:moveTo>
                  <a:cubicBezTo>
                    <a:pt x="1391810" y="0"/>
                    <a:pt x="1793240" y="401430"/>
                    <a:pt x="1793240" y="896620"/>
                  </a:cubicBezTo>
                  <a:cubicBezTo>
                    <a:pt x="1793240" y="1391810"/>
                    <a:pt x="1391810" y="1793240"/>
                    <a:pt x="896620" y="1793240"/>
                  </a:cubicBezTo>
                  <a:cubicBezTo>
                    <a:pt x="401430" y="1793240"/>
                    <a:pt x="0" y="1391810"/>
                    <a:pt x="0" y="896620"/>
                  </a:cubicBezTo>
                  <a:cubicBezTo>
                    <a:pt x="0" y="401430"/>
                    <a:pt x="401430" y="0"/>
                    <a:pt x="896620" y="0"/>
                  </a:cubicBezTo>
                  <a:close/>
                </a:path>
              </a:pathLst>
            </a:custGeom>
            <a:solidFill>
              <a:srgbClr val="FFFF00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8" name="フリーフォーム: 図形 37"/>
            <p:cNvSpPr/>
            <p:nvPr/>
          </p:nvSpPr>
          <p:spPr bwMode="auto">
            <a:xfrm>
              <a:off x="355902" y="4716233"/>
              <a:ext cx="1644348" cy="1644348"/>
            </a:xfrm>
            <a:custGeom>
              <a:avLst/>
              <a:gdLst>
                <a:gd name="connsiteX0" fmla="*/ 933450 w 1866900"/>
                <a:gd name="connsiteY0" fmla="*/ 0 h 1866900"/>
                <a:gd name="connsiteX1" fmla="*/ 980933 w 1866900"/>
                <a:gd name="connsiteY1" fmla="*/ 660106 h 1866900"/>
                <a:gd name="connsiteX2" fmla="*/ 989503 w 1866900"/>
                <a:gd name="connsiteY2" fmla="*/ 660970 h 1866900"/>
                <a:gd name="connsiteX3" fmla="*/ 990492 w 1866900"/>
                <a:gd name="connsiteY3" fmla="*/ 661277 h 1866900"/>
                <a:gd name="connsiteX4" fmla="*/ 1041291 w 1866900"/>
                <a:gd name="connsiteY4" fmla="*/ 537248 h 1866900"/>
                <a:gd name="connsiteX5" fmla="*/ 1022055 w 1866900"/>
                <a:gd name="connsiteY5" fmla="*/ 671075 h 1866900"/>
                <a:gd name="connsiteX6" fmla="*/ 1041711 w 1866900"/>
                <a:gd name="connsiteY6" fmla="*/ 677177 h 1866900"/>
                <a:gd name="connsiteX7" fmla="*/ 1042881 w 1866900"/>
                <a:gd name="connsiteY7" fmla="*/ 677812 h 1866900"/>
                <a:gd name="connsiteX8" fmla="*/ 1205186 w 1866900"/>
                <a:gd name="connsiteY8" fmla="*/ 462790 h 1866900"/>
                <a:gd name="connsiteX9" fmla="*/ 1099755 w 1866900"/>
                <a:gd name="connsiteY9" fmla="*/ 711731 h 1866900"/>
                <a:gd name="connsiteX10" fmla="*/ 1110044 w 1866900"/>
                <a:gd name="connsiteY10" fmla="*/ 720220 h 1866900"/>
                <a:gd name="connsiteX11" fmla="*/ 1383030 w 1866900"/>
                <a:gd name="connsiteY11" fmla="*/ 483870 h 1866900"/>
                <a:gd name="connsiteX12" fmla="*/ 1146681 w 1866900"/>
                <a:gd name="connsiteY12" fmla="*/ 756857 h 1866900"/>
                <a:gd name="connsiteX13" fmla="*/ 1154746 w 1866900"/>
                <a:gd name="connsiteY13" fmla="*/ 766631 h 1866900"/>
                <a:gd name="connsiteX14" fmla="*/ 1578857 w 1866900"/>
                <a:gd name="connsiteY14" fmla="*/ 560824 h 1866900"/>
                <a:gd name="connsiteX15" fmla="*/ 1189422 w 1866900"/>
                <a:gd name="connsiteY15" fmla="*/ 824634 h 1866900"/>
                <a:gd name="connsiteX16" fmla="*/ 1189723 w 1866900"/>
                <a:gd name="connsiteY16" fmla="*/ 825189 h 1866900"/>
                <a:gd name="connsiteX17" fmla="*/ 1205930 w 1866900"/>
                <a:gd name="connsiteY17" fmla="*/ 877397 h 1866900"/>
                <a:gd name="connsiteX18" fmla="*/ 1206794 w 1866900"/>
                <a:gd name="connsiteY18" fmla="*/ 885968 h 1866900"/>
                <a:gd name="connsiteX19" fmla="*/ 1866900 w 1866900"/>
                <a:gd name="connsiteY19" fmla="*/ 933450 h 1866900"/>
                <a:gd name="connsiteX20" fmla="*/ 1206794 w 1866900"/>
                <a:gd name="connsiteY20" fmla="*/ 980933 h 1866900"/>
                <a:gd name="connsiteX21" fmla="*/ 1205930 w 1866900"/>
                <a:gd name="connsiteY21" fmla="*/ 989503 h 1866900"/>
                <a:gd name="connsiteX22" fmla="*/ 1205622 w 1866900"/>
                <a:gd name="connsiteY22" fmla="*/ 990492 h 1866900"/>
                <a:gd name="connsiteX23" fmla="*/ 1329652 w 1866900"/>
                <a:gd name="connsiteY23" fmla="*/ 1041291 h 1866900"/>
                <a:gd name="connsiteX24" fmla="*/ 1195825 w 1866900"/>
                <a:gd name="connsiteY24" fmla="*/ 1022056 h 1866900"/>
                <a:gd name="connsiteX25" fmla="*/ 1189724 w 1866900"/>
                <a:gd name="connsiteY25" fmla="*/ 1041711 h 1866900"/>
                <a:gd name="connsiteX26" fmla="*/ 1189089 w 1866900"/>
                <a:gd name="connsiteY26" fmla="*/ 1042881 h 1866900"/>
                <a:gd name="connsiteX27" fmla="*/ 1404110 w 1866900"/>
                <a:gd name="connsiteY27" fmla="*/ 1205186 h 1866900"/>
                <a:gd name="connsiteX28" fmla="*/ 1155170 w 1866900"/>
                <a:gd name="connsiteY28" fmla="*/ 1099755 h 1866900"/>
                <a:gd name="connsiteX29" fmla="*/ 1146681 w 1866900"/>
                <a:gd name="connsiteY29" fmla="*/ 1110044 h 1866900"/>
                <a:gd name="connsiteX30" fmla="*/ 1383031 w 1866900"/>
                <a:gd name="connsiteY30" fmla="*/ 1383030 h 1866900"/>
                <a:gd name="connsiteX31" fmla="*/ 1110044 w 1866900"/>
                <a:gd name="connsiteY31" fmla="*/ 1146681 h 1866900"/>
                <a:gd name="connsiteX32" fmla="*/ 1100269 w 1866900"/>
                <a:gd name="connsiteY32" fmla="*/ 1154745 h 1866900"/>
                <a:gd name="connsiteX33" fmla="*/ 1306076 w 1866900"/>
                <a:gd name="connsiteY33" fmla="*/ 1578856 h 1866900"/>
                <a:gd name="connsiteX34" fmla="*/ 1042267 w 1866900"/>
                <a:gd name="connsiteY34" fmla="*/ 1189422 h 1866900"/>
                <a:gd name="connsiteX35" fmla="*/ 1041711 w 1866900"/>
                <a:gd name="connsiteY35" fmla="*/ 1189724 h 1866900"/>
                <a:gd name="connsiteX36" fmla="*/ 989504 w 1866900"/>
                <a:gd name="connsiteY36" fmla="*/ 1205930 h 1866900"/>
                <a:gd name="connsiteX37" fmla="*/ 980934 w 1866900"/>
                <a:gd name="connsiteY37" fmla="*/ 1206794 h 1866900"/>
                <a:gd name="connsiteX38" fmla="*/ 933450 w 1866900"/>
                <a:gd name="connsiteY38" fmla="*/ 1866900 h 1866900"/>
                <a:gd name="connsiteX39" fmla="*/ 885967 w 1866900"/>
                <a:gd name="connsiteY39" fmla="*/ 1206794 h 1866900"/>
                <a:gd name="connsiteX40" fmla="*/ 877397 w 1866900"/>
                <a:gd name="connsiteY40" fmla="*/ 1205930 h 1866900"/>
                <a:gd name="connsiteX41" fmla="*/ 876409 w 1866900"/>
                <a:gd name="connsiteY41" fmla="*/ 1205623 h 1866900"/>
                <a:gd name="connsiteX42" fmla="*/ 825609 w 1866900"/>
                <a:gd name="connsiteY42" fmla="*/ 1329652 h 1866900"/>
                <a:gd name="connsiteX43" fmla="*/ 844845 w 1866900"/>
                <a:gd name="connsiteY43" fmla="*/ 1195824 h 1866900"/>
                <a:gd name="connsiteX44" fmla="*/ 825189 w 1866900"/>
                <a:gd name="connsiteY44" fmla="*/ 1189723 h 1866900"/>
                <a:gd name="connsiteX45" fmla="*/ 824019 w 1866900"/>
                <a:gd name="connsiteY45" fmla="*/ 1189088 h 1866900"/>
                <a:gd name="connsiteX46" fmla="*/ 661714 w 1866900"/>
                <a:gd name="connsiteY46" fmla="*/ 1404110 h 1866900"/>
                <a:gd name="connsiteX47" fmla="*/ 767145 w 1866900"/>
                <a:gd name="connsiteY47" fmla="*/ 1155169 h 1866900"/>
                <a:gd name="connsiteX48" fmla="*/ 756856 w 1866900"/>
                <a:gd name="connsiteY48" fmla="*/ 1146680 h 1866900"/>
                <a:gd name="connsiteX49" fmla="*/ 483870 w 1866900"/>
                <a:gd name="connsiteY49" fmla="*/ 1383031 h 1866900"/>
                <a:gd name="connsiteX50" fmla="*/ 720219 w 1866900"/>
                <a:gd name="connsiteY50" fmla="*/ 1110043 h 1866900"/>
                <a:gd name="connsiteX51" fmla="*/ 712154 w 1866900"/>
                <a:gd name="connsiteY51" fmla="*/ 1100269 h 1866900"/>
                <a:gd name="connsiteX52" fmla="*/ 288044 w 1866900"/>
                <a:gd name="connsiteY52" fmla="*/ 1306076 h 1866900"/>
                <a:gd name="connsiteX53" fmla="*/ 677478 w 1866900"/>
                <a:gd name="connsiteY53" fmla="*/ 1042266 h 1866900"/>
                <a:gd name="connsiteX54" fmla="*/ 677177 w 1866900"/>
                <a:gd name="connsiteY54" fmla="*/ 1041711 h 1866900"/>
                <a:gd name="connsiteX55" fmla="*/ 660970 w 1866900"/>
                <a:gd name="connsiteY55" fmla="*/ 989503 h 1866900"/>
                <a:gd name="connsiteX56" fmla="*/ 660106 w 1866900"/>
                <a:gd name="connsiteY56" fmla="*/ 980932 h 1866900"/>
                <a:gd name="connsiteX57" fmla="*/ 0 w 1866900"/>
                <a:gd name="connsiteY57" fmla="*/ 933450 h 1866900"/>
                <a:gd name="connsiteX58" fmla="*/ 660106 w 1866900"/>
                <a:gd name="connsiteY58" fmla="*/ 885967 h 1866900"/>
                <a:gd name="connsiteX59" fmla="*/ 660970 w 1866900"/>
                <a:gd name="connsiteY59" fmla="*/ 877397 h 1866900"/>
                <a:gd name="connsiteX60" fmla="*/ 661278 w 1866900"/>
                <a:gd name="connsiteY60" fmla="*/ 876408 h 1866900"/>
                <a:gd name="connsiteX61" fmla="*/ 537248 w 1866900"/>
                <a:gd name="connsiteY61" fmla="*/ 825609 h 1866900"/>
                <a:gd name="connsiteX62" fmla="*/ 671075 w 1866900"/>
                <a:gd name="connsiteY62" fmla="*/ 844844 h 1866900"/>
                <a:gd name="connsiteX63" fmla="*/ 677176 w 1866900"/>
                <a:gd name="connsiteY63" fmla="*/ 825189 h 1866900"/>
                <a:gd name="connsiteX64" fmla="*/ 677811 w 1866900"/>
                <a:gd name="connsiteY64" fmla="*/ 824019 h 1866900"/>
                <a:gd name="connsiteX65" fmla="*/ 462790 w 1866900"/>
                <a:gd name="connsiteY65" fmla="*/ 661714 h 1866900"/>
                <a:gd name="connsiteX66" fmla="*/ 711730 w 1866900"/>
                <a:gd name="connsiteY66" fmla="*/ 767145 h 1866900"/>
                <a:gd name="connsiteX67" fmla="*/ 720219 w 1866900"/>
                <a:gd name="connsiteY67" fmla="*/ 756856 h 1866900"/>
                <a:gd name="connsiteX68" fmla="*/ 483869 w 1866900"/>
                <a:gd name="connsiteY68" fmla="*/ 483870 h 1866900"/>
                <a:gd name="connsiteX69" fmla="*/ 756856 w 1866900"/>
                <a:gd name="connsiteY69" fmla="*/ 720219 h 1866900"/>
                <a:gd name="connsiteX70" fmla="*/ 766631 w 1866900"/>
                <a:gd name="connsiteY70" fmla="*/ 712155 h 1866900"/>
                <a:gd name="connsiteX71" fmla="*/ 560824 w 1866900"/>
                <a:gd name="connsiteY71" fmla="*/ 288044 h 1866900"/>
                <a:gd name="connsiteX72" fmla="*/ 824633 w 1866900"/>
                <a:gd name="connsiteY72" fmla="*/ 677478 h 1866900"/>
                <a:gd name="connsiteX73" fmla="*/ 825189 w 1866900"/>
                <a:gd name="connsiteY73" fmla="*/ 677177 h 1866900"/>
                <a:gd name="connsiteX74" fmla="*/ 877397 w 1866900"/>
                <a:gd name="connsiteY74" fmla="*/ 660970 h 1866900"/>
                <a:gd name="connsiteX75" fmla="*/ 885968 w 1866900"/>
                <a:gd name="connsiteY75" fmla="*/ 660107 h 1866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</a:cxnLst>
              <a:rect l="l" t="t" r="r" b="b"/>
              <a:pathLst>
                <a:path w="1866900" h="1866900">
                  <a:moveTo>
                    <a:pt x="933450" y="0"/>
                  </a:moveTo>
                  <a:lnTo>
                    <a:pt x="980933" y="660106"/>
                  </a:lnTo>
                  <a:lnTo>
                    <a:pt x="989503" y="660970"/>
                  </a:lnTo>
                  <a:lnTo>
                    <a:pt x="990492" y="661277"/>
                  </a:lnTo>
                  <a:lnTo>
                    <a:pt x="1041291" y="537248"/>
                  </a:lnTo>
                  <a:lnTo>
                    <a:pt x="1022055" y="671075"/>
                  </a:lnTo>
                  <a:lnTo>
                    <a:pt x="1041711" y="677177"/>
                  </a:lnTo>
                  <a:lnTo>
                    <a:pt x="1042881" y="677812"/>
                  </a:lnTo>
                  <a:lnTo>
                    <a:pt x="1205186" y="462790"/>
                  </a:lnTo>
                  <a:lnTo>
                    <a:pt x="1099755" y="711731"/>
                  </a:lnTo>
                  <a:lnTo>
                    <a:pt x="1110044" y="720220"/>
                  </a:lnTo>
                  <a:lnTo>
                    <a:pt x="1383030" y="483870"/>
                  </a:lnTo>
                  <a:lnTo>
                    <a:pt x="1146681" y="756857"/>
                  </a:lnTo>
                  <a:lnTo>
                    <a:pt x="1154746" y="766631"/>
                  </a:lnTo>
                  <a:lnTo>
                    <a:pt x="1578857" y="560824"/>
                  </a:lnTo>
                  <a:lnTo>
                    <a:pt x="1189422" y="824634"/>
                  </a:lnTo>
                  <a:lnTo>
                    <a:pt x="1189723" y="825189"/>
                  </a:lnTo>
                  <a:cubicBezTo>
                    <a:pt x="1196760" y="841827"/>
                    <a:pt x="1202225" y="859291"/>
                    <a:pt x="1205930" y="877397"/>
                  </a:cubicBezTo>
                  <a:lnTo>
                    <a:pt x="1206794" y="885968"/>
                  </a:lnTo>
                  <a:lnTo>
                    <a:pt x="1866900" y="933450"/>
                  </a:lnTo>
                  <a:lnTo>
                    <a:pt x="1206794" y="980933"/>
                  </a:lnTo>
                  <a:lnTo>
                    <a:pt x="1205930" y="989503"/>
                  </a:lnTo>
                  <a:lnTo>
                    <a:pt x="1205622" y="990492"/>
                  </a:lnTo>
                  <a:lnTo>
                    <a:pt x="1329652" y="1041291"/>
                  </a:lnTo>
                  <a:lnTo>
                    <a:pt x="1195825" y="1022056"/>
                  </a:lnTo>
                  <a:lnTo>
                    <a:pt x="1189724" y="1041711"/>
                  </a:lnTo>
                  <a:lnTo>
                    <a:pt x="1189089" y="1042881"/>
                  </a:lnTo>
                  <a:lnTo>
                    <a:pt x="1404110" y="1205186"/>
                  </a:lnTo>
                  <a:lnTo>
                    <a:pt x="1155170" y="1099755"/>
                  </a:lnTo>
                  <a:lnTo>
                    <a:pt x="1146681" y="1110044"/>
                  </a:lnTo>
                  <a:lnTo>
                    <a:pt x="1383031" y="1383030"/>
                  </a:lnTo>
                  <a:lnTo>
                    <a:pt x="1110044" y="1146681"/>
                  </a:lnTo>
                  <a:lnTo>
                    <a:pt x="1100269" y="1154745"/>
                  </a:lnTo>
                  <a:lnTo>
                    <a:pt x="1306076" y="1578856"/>
                  </a:lnTo>
                  <a:lnTo>
                    <a:pt x="1042267" y="1189422"/>
                  </a:lnTo>
                  <a:lnTo>
                    <a:pt x="1041711" y="1189724"/>
                  </a:lnTo>
                  <a:cubicBezTo>
                    <a:pt x="1025074" y="1196760"/>
                    <a:pt x="1007609" y="1202225"/>
                    <a:pt x="989504" y="1205930"/>
                  </a:cubicBezTo>
                  <a:lnTo>
                    <a:pt x="980934" y="1206794"/>
                  </a:lnTo>
                  <a:lnTo>
                    <a:pt x="933450" y="1866900"/>
                  </a:lnTo>
                  <a:lnTo>
                    <a:pt x="885967" y="1206794"/>
                  </a:lnTo>
                  <a:lnTo>
                    <a:pt x="877397" y="1205930"/>
                  </a:lnTo>
                  <a:lnTo>
                    <a:pt x="876409" y="1205623"/>
                  </a:lnTo>
                  <a:lnTo>
                    <a:pt x="825609" y="1329652"/>
                  </a:lnTo>
                  <a:lnTo>
                    <a:pt x="844845" y="1195824"/>
                  </a:lnTo>
                  <a:lnTo>
                    <a:pt x="825189" y="1189723"/>
                  </a:lnTo>
                  <a:lnTo>
                    <a:pt x="824019" y="1189088"/>
                  </a:lnTo>
                  <a:lnTo>
                    <a:pt x="661714" y="1404110"/>
                  </a:lnTo>
                  <a:lnTo>
                    <a:pt x="767145" y="1155169"/>
                  </a:lnTo>
                  <a:lnTo>
                    <a:pt x="756856" y="1146680"/>
                  </a:lnTo>
                  <a:lnTo>
                    <a:pt x="483870" y="1383031"/>
                  </a:lnTo>
                  <a:lnTo>
                    <a:pt x="720219" y="1110043"/>
                  </a:lnTo>
                  <a:lnTo>
                    <a:pt x="712154" y="1100269"/>
                  </a:lnTo>
                  <a:lnTo>
                    <a:pt x="288044" y="1306076"/>
                  </a:lnTo>
                  <a:lnTo>
                    <a:pt x="677478" y="1042266"/>
                  </a:lnTo>
                  <a:lnTo>
                    <a:pt x="677177" y="1041711"/>
                  </a:lnTo>
                  <a:cubicBezTo>
                    <a:pt x="670140" y="1025073"/>
                    <a:pt x="664675" y="1007609"/>
                    <a:pt x="660970" y="989503"/>
                  </a:cubicBezTo>
                  <a:lnTo>
                    <a:pt x="660106" y="980932"/>
                  </a:lnTo>
                  <a:lnTo>
                    <a:pt x="0" y="933450"/>
                  </a:lnTo>
                  <a:lnTo>
                    <a:pt x="660106" y="885967"/>
                  </a:lnTo>
                  <a:lnTo>
                    <a:pt x="660970" y="877397"/>
                  </a:lnTo>
                  <a:lnTo>
                    <a:pt x="661278" y="876408"/>
                  </a:lnTo>
                  <a:lnTo>
                    <a:pt x="537248" y="825609"/>
                  </a:lnTo>
                  <a:lnTo>
                    <a:pt x="671075" y="844844"/>
                  </a:lnTo>
                  <a:lnTo>
                    <a:pt x="677176" y="825189"/>
                  </a:lnTo>
                  <a:lnTo>
                    <a:pt x="677811" y="824019"/>
                  </a:lnTo>
                  <a:lnTo>
                    <a:pt x="462790" y="661714"/>
                  </a:lnTo>
                  <a:lnTo>
                    <a:pt x="711730" y="767145"/>
                  </a:lnTo>
                  <a:lnTo>
                    <a:pt x="720219" y="756856"/>
                  </a:lnTo>
                  <a:lnTo>
                    <a:pt x="483869" y="483870"/>
                  </a:lnTo>
                  <a:lnTo>
                    <a:pt x="756856" y="720219"/>
                  </a:lnTo>
                  <a:lnTo>
                    <a:pt x="766631" y="712155"/>
                  </a:lnTo>
                  <a:lnTo>
                    <a:pt x="560824" y="288044"/>
                  </a:lnTo>
                  <a:lnTo>
                    <a:pt x="824633" y="677478"/>
                  </a:lnTo>
                  <a:lnTo>
                    <a:pt x="825189" y="677177"/>
                  </a:lnTo>
                  <a:cubicBezTo>
                    <a:pt x="841826" y="670140"/>
                    <a:pt x="859292" y="664675"/>
                    <a:pt x="877397" y="660970"/>
                  </a:cubicBezTo>
                  <a:lnTo>
                    <a:pt x="885968" y="660107"/>
                  </a:lnTo>
                  <a:close/>
                </a:path>
              </a:pathLst>
            </a:custGeom>
            <a:gradFill>
              <a:gsLst>
                <a:gs pos="0">
                  <a:schemeClr val="bg1">
                    <a:alpha val="70000"/>
                  </a:schemeClr>
                </a:gs>
                <a:gs pos="50000">
                  <a:srgbClr val="FFFF00">
                    <a:alpha val="80000"/>
                  </a:srgb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2" name="グループ化 1"/>
          <p:cNvGrpSpPr/>
          <p:nvPr/>
        </p:nvGrpSpPr>
        <p:grpSpPr>
          <a:xfrm>
            <a:off x="565453" y="993485"/>
            <a:ext cx="1225248" cy="1225248"/>
            <a:chOff x="565453" y="993485"/>
            <a:chExt cx="1225248" cy="1225248"/>
          </a:xfrm>
        </p:grpSpPr>
        <p:sp>
          <p:nvSpPr>
            <p:cNvPr id="3" name="円: 塗りつぶしなし 2"/>
            <p:cNvSpPr/>
            <p:nvPr/>
          </p:nvSpPr>
          <p:spPr>
            <a:xfrm>
              <a:off x="641506" y="1069539"/>
              <a:ext cx="1073140" cy="1073140"/>
            </a:xfrm>
            <a:prstGeom prst="donut">
              <a:avLst>
                <a:gd name="adj" fmla="val 1803"/>
              </a:avLst>
            </a:prstGeom>
            <a:solidFill>
              <a:srgbClr val="FFFF00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0" name="フリーフォーム: 図形 39"/>
            <p:cNvSpPr/>
            <p:nvPr/>
          </p:nvSpPr>
          <p:spPr bwMode="auto">
            <a:xfrm>
              <a:off x="565453" y="993485"/>
              <a:ext cx="1225248" cy="1225248"/>
            </a:xfrm>
            <a:custGeom>
              <a:avLst/>
              <a:gdLst>
                <a:gd name="connsiteX0" fmla="*/ 767254 w 1534509"/>
                <a:gd name="connsiteY0" fmla="*/ 0 h 1534510"/>
                <a:gd name="connsiteX1" fmla="*/ 804982 w 1534509"/>
                <a:gd name="connsiteY1" fmla="*/ 524503 h 1534510"/>
                <a:gd name="connsiteX2" fmla="*/ 816943 w 1534509"/>
                <a:gd name="connsiteY2" fmla="*/ 525709 h 1534510"/>
                <a:gd name="connsiteX3" fmla="*/ 856727 w 1534509"/>
                <a:gd name="connsiteY3" fmla="*/ 538058 h 1534510"/>
                <a:gd name="connsiteX4" fmla="*/ 1038990 w 1534509"/>
                <a:gd name="connsiteY4" fmla="*/ 296595 h 1534510"/>
                <a:gd name="connsiteX5" fmla="*/ 920770 w 1534509"/>
                <a:gd name="connsiteY5" fmla="*/ 575733 h 1534510"/>
                <a:gd name="connsiteX6" fmla="*/ 931214 w 1534509"/>
                <a:gd name="connsiteY6" fmla="*/ 584349 h 1534510"/>
                <a:gd name="connsiteX7" fmla="*/ 1072381 w 1534509"/>
                <a:gd name="connsiteY7" fmla="*/ 462128 h 1534510"/>
                <a:gd name="connsiteX8" fmla="*/ 950160 w 1534509"/>
                <a:gd name="connsiteY8" fmla="*/ 603296 h 1534510"/>
                <a:gd name="connsiteX9" fmla="*/ 958777 w 1534509"/>
                <a:gd name="connsiteY9" fmla="*/ 613738 h 1534510"/>
                <a:gd name="connsiteX10" fmla="*/ 1237914 w 1534509"/>
                <a:gd name="connsiteY10" fmla="*/ 495519 h 1534510"/>
                <a:gd name="connsiteX11" fmla="*/ 996450 w 1534509"/>
                <a:gd name="connsiteY11" fmla="*/ 677783 h 1534510"/>
                <a:gd name="connsiteX12" fmla="*/ 1008800 w 1534509"/>
                <a:gd name="connsiteY12" fmla="*/ 717566 h 1534510"/>
                <a:gd name="connsiteX13" fmla="*/ 1010005 w 1534509"/>
                <a:gd name="connsiteY13" fmla="*/ 729527 h 1534510"/>
                <a:gd name="connsiteX14" fmla="*/ 1534509 w 1534509"/>
                <a:gd name="connsiteY14" fmla="*/ 767256 h 1534510"/>
                <a:gd name="connsiteX15" fmla="*/ 1010006 w 1534509"/>
                <a:gd name="connsiteY15" fmla="*/ 804983 h 1534510"/>
                <a:gd name="connsiteX16" fmla="*/ 1008800 w 1534509"/>
                <a:gd name="connsiteY16" fmla="*/ 816944 h 1534510"/>
                <a:gd name="connsiteX17" fmla="*/ 996451 w 1534509"/>
                <a:gd name="connsiteY17" fmla="*/ 856728 h 1534510"/>
                <a:gd name="connsiteX18" fmla="*/ 1237914 w 1534509"/>
                <a:gd name="connsiteY18" fmla="*/ 1038991 h 1534510"/>
                <a:gd name="connsiteX19" fmla="*/ 958776 w 1534509"/>
                <a:gd name="connsiteY19" fmla="*/ 920771 h 1534510"/>
                <a:gd name="connsiteX20" fmla="*/ 950160 w 1534509"/>
                <a:gd name="connsiteY20" fmla="*/ 931215 h 1534510"/>
                <a:gd name="connsiteX21" fmla="*/ 1072381 w 1534509"/>
                <a:gd name="connsiteY21" fmla="*/ 1072382 h 1534510"/>
                <a:gd name="connsiteX22" fmla="*/ 931213 w 1534509"/>
                <a:gd name="connsiteY22" fmla="*/ 950161 h 1534510"/>
                <a:gd name="connsiteX23" fmla="*/ 920771 w 1534509"/>
                <a:gd name="connsiteY23" fmla="*/ 958778 h 1534510"/>
                <a:gd name="connsiteX24" fmla="*/ 1038990 w 1534509"/>
                <a:gd name="connsiteY24" fmla="*/ 1237915 h 1534510"/>
                <a:gd name="connsiteX25" fmla="*/ 856726 w 1534509"/>
                <a:gd name="connsiteY25" fmla="*/ 996451 h 1534510"/>
                <a:gd name="connsiteX26" fmla="*/ 816944 w 1534509"/>
                <a:gd name="connsiteY26" fmla="*/ 1008801 h 1534510"/>
                <a:gd name="connsiteX27" fmla="*/ 804982 w 1534509"/>
                <a:gd name="connsiteY27" fmla="*/ 1010006 h 1534510"/>
                <a:gd name="connsiteX28" fmla="*/ 767253 w 1534509"/>
                <a:gd name="connsiteY28" fmla="*/ 1534510 h 1534510"/>
                <a:gd name="connsiteX29" fmla="*/ 729526 w 1534509"/>
                <a:gd name="connsiteY29" fmla="*/ 1010007 h 1534510"/>
                <a:gd name="connsiteX30" fmla="*/ 717565 w 1534509"/>
                <a:gd name="connsiteY30" fmla="*/ 1008801 h 1534510"/>
                <a:gd name="connsiteX31" fmla="*/ 677781 w 1534509"/>
                <a:gd name="connsiteY31" fmla="*/ 996452 h 1534510"/>
                <a:gd name="connsiteX32" fmla="*/ 495518 w 1534509"/>
                <a:gd name="connsiteY32" fmla="*/ 1237915 h 1534510"/>
                <a:gd name="connsiteX33" fmla="*/ 613738 w 1534509"/>
                <a:gd name="connsiteY33" fmla="*/ 958777 h 1534510"/>
                <a:gd name="connsiteX34" fmla="*/ 603294 w 1534509"/>
                <a:gd name="connsiteY34" fmla="*/ 950161 h 1534510"/>
                <a:gd name="connsiteX35" fmla="*/ 462127 w 1534509"/>
                <a:gd name="connsiteY35" fmla="*/ 1072382 h 1534510"/>
                <a:gd name="connsiteX36" fmla="*/ 584348 w 1534509"/>
                <a:gd name="connsiteY36" fmla="*/ 931214 h 1534510"/>
                <a:gd name="connsiteX37" fmla="*/ 575731 w 1534509"/>
                <a:gd name="connsiteY37" fmla="*/ 920772 h 1534510"/>
                <a:gd name="connsiteX38" fmla="*/ 296594 w 1534509"/>
                <a:gd name="connsiteY38" fmla="*/ 1038991 h 1534510"/>
                <a:gd name="connsiteX39" fmla="*/ 538058 w 1534509"/>
                <a:gd name="connsiteY39" fmla="*/ 856727 h 1534510"/>
                <a:gd name="connsiteX40" fmla="*/ 525708 w 1534509"/>
                <a:gd name="connsiteY40" fmla="*/ 816945 h 1534510"/>
                <a:gd name="connsiteX41" fmla="*/ 524503 w 1534509"/>
                <a:gd name="connsiteY41" fmla="*/ 804983 h 1534510"/>
                <a:gd name="connsiteX42" fmla="*/ 0 w 1534509"/>
                <a:gd name="connsiteY42" fmla="*/ 767255 h 1534510"/>
                <a:gd name="connsiteX43" fmla="*/ 524503 w 1534509"/>
                <a:gd name="connsiteY43" fmla="*/ 729527 h 1534510"/>
                <a:gd name="connsiteX44" fmla="*/ 525708 w 1534509"/>
                <a:gd name="connsiteY44" fmla="*/ 717566 h 1534510"/>
                <a:gd name="connsiteX45" fmla="*/ 538058 w 1534509"/>
                <a:gd name="connsiteY45" fmla="*/ 677783 h 1534510"/>
                <a:gd name="connsiteX46" fmla="*/ 296595 w 1534509"/>
                <a:gd name="connsiteY46" fmla="*/ 495519 h 1534510"/>
                <a:gd name="connsiteX47" fmla="*/ 575732 w 1534509"/>
                <a:gd name="connsiteY47" fmla="*/ 613739 h 1534510"/>
                <a:gd name="connsiteX48" fmla="*/ 584348 w 1534509"/>
                <a:gd name="connsiteY48" fmla="*/ 603295 h 1534510"/>
                <a:gd name="connsiteX49" fmla="*/ 462127 w 1534509"/>
                <a:gd name="connsiteY49" fmla="*/ 462128 h 1534510"/>
                <a:gd name="connsiteX50" fmla="*/ 603295 w 1534509"/>
                <a:gd name="connsiteY50" fmla="*/ 584349 h 1534510"/>
                <a:gd name="connsiteX51" fmla="*/ 613737 w 1534509"/>
                <a:gd name="connsiteY51" fmla="*/ 575732 h 1534510"/>
                <a:gd name="connsiteX52" fmla="*/ 495518 w 1534509"/>
                <a:gd name="connsiteY52" fmla="*/ 296595 h 1534510"/>
                <a:gd name="connsiteX53" fmla="*/ 677782 w 1534509"/>
                <a:gd name="connsiteY53" fmla="*/ 538059 h 1534510"/>
                <a:gd name="connsiteX54" fmla="*/ 717565 w 1534509"/>
                <a:gd name="connsiteY54" fmla="*/ 525709 h 1534510"/>
                <a:gd name="connsiteX55" fmla="*/ 729526 w 1534509"/>
                <a:gd name="connsiteY55" fmla="*/ 524504 h 1534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</a:cxnLst>
              <a:rect l="l" t="t" r="r" b="b"/>
              <a:pathLst>
                <a:path w="1534509" h="1534510">
                  <a:moveTo>
                    <a:pt x="767254" y="0"/>
                  </a:moveTo>
                  <a:lnTo>
                    <a:pt x="804982" y="524503"/>
                  </a:lnTo>
                  <a:lnTo>
                    <a:pt x="816943" y="525709"/>
                  </a:lnTo>
                  <a:lnTo>
                    <a:pt x="856727" y="538058"/>
                  </a:lnTo>
                  <a:lnTo>
                    <a:pt x="1038990" y="296595"/>
                  </a:lnTo>
                  <a:lnTo>
                    <a:pt x="920770" y="575733"/>
                  </a:lnTo>
                  <a:lnTo>
                    <a:pt x="931214" y="584349"/>
                  </a:lnTo>
                  <a:lnTo>
                    <a:pt x="1072381" y="462128"/>
                  </a:lnTo>
                  <a:lnTo>
                    <a:pt x="950160" y="603296"/>
                  </a:lnTo>
                  <a:lnTo>
                    <a:pt x="958777" y="613738"/>
                  </a:lnTo>
                  <a:lnTo>
                    <a:pt x="1237914" y="495519"/>
                  </a:lnTo>
                  <a:lnTo>
                    <a:pt x="996450" y="677783"/>
                  </a:lnTo>
                  <a:lnTo>
                    <a:pt x="1008800" y="717566"/>
                  </a:lnTo>
                  <a:lnTo>
                    <a:pt x="1010005" y="729527"/>
                  </a:lnTo>
                  <a:lnTo>
                    <a:pt x="1534509" y="767256"/>
                  </a:lnTo>
                  <a:lnTo>
                    <a:pt x="1010006" y="804983"/>
                  </a:lnTo>
                  <a:lnTo>
                    <a:pt x="1008800" y="816944"/>
                  </a:lnTo>
                  <a:lnTo>
                    <a:pt x="996451" y="856728"/>
                  </a:lnTo>
                  <a:lnTo>
                    <a:pt x="1237914" y="1038991"/>
                  </a:lnTo>
                  <a:lnTo>
                    <a:pt x="958776" y="920771"/>
                  </a:lnTo>
                  <a:lnTo>
                    <a:pt x="950160" y="931215"/>
                  </a:lnTo>
                  <a:lnTo>
                    <a:pt x="1072381" y="1072382"/>
                  </a:lnTo>
                  <a:lnTo>
                    <a:pt x="931213" y="950161"/>
                  </a:lnTo>
                  <a:lnTo>
                    <a:pt x="920771" y="958778"/>
                  </a:lnTo>
                  <a:lnTo>
                    <a:pt x="1038990" y="1237915"/>
                  </a:lnTo>
                  <a:lnTo>
                    <a:pt x="856726" y="996451"/>
                  </a:lnTo>
                  <a:lnTo>
                    <a:pt x="816944" y="1008801"/>
                  </a:lnTo>
                  <a:lnTo>
                    <a:pt x="804982" y="1010006"/>
                  </a:lnTo>
                  <a:lnTo>
                    <a:pt x="767253" y="1534510"/>
                  </a:lnTo>
                  <a:lnTo>
                    <a:pt x="729526" y="1010007"/>
                  </a:lnTo>
                  <a:lnTo>
                    <a:pt x="717565" y="1008801"/>
                  </a:lnTo>
                  <a:lnTo>
                    <a:pt x="677781" y="996452"/>
                  </a:lnTo>
                  <a:lnTo>
                    <a:pt x="495518" y="1237915"/>
                  </a:lnTo>
                  <a:lnTo>
                    <a:pt x="613738" y="958777"/>
                  </a:lnTo>
                  <a:lnTo>
                    <a:pt x="603294" y="950161"/>
                  </a:lnTo>
                  <a:lnTo>
                    <a:pt x="462127" y="1072382"/>
                  </a:lnTo>
                  <a:lnTo>
                    <a:pt x="584348" y="931214"/>
                  </a:lnTo>
                  <a:lnTo>
                    <a:pt x="575731" y="920772"/>
                  </a:lnTo>
                  <a:lnTo>
                    <a:pt x="296594" y="1038991"/>
                  </a:lnTo>
                  <a:lnTo>
                    <a:pt x="538058" y="856727"/>
                  </a:lnTo>
                  <a:lnTo>
                    <a:pt x="525708" y="816945"/>
                  </a:lnTo>
                  <a:lnTo>
                    <a:pt x="524503" y="804983"/>
                  </a:lnTo>
                  <a:lnTo>
                    <a:pt x="0" y="767255"/>
                  </a:lnTo>
                  <a:lnTo>
                    <a:pt x="524503" y="729527"/>
                  </a:lnTo>
                  <a:lnTo>
                    <a:pt x="525708" y="717566"/>
                  </a:lnTo>
                  <a:lnTo>
                    <a:pt x="538058" y="677783"/>
                  </a:lnTo>
                  <a:lnTo>
                    <a:pt x="296595" y="495519"/>
                  </a:lnTo>
                  <a:lnTo>
                    <a:pt x="575732" y="613739"/>
                  </a:lnTo>
                  <a:lnTo>
                    <a:pt x="584348" y="603295"/>
                  </a:lnTo>
                  <a:lnTo>
                    <a:pt x="462127" y="462128"/>
                  </a:lnTo>
                  <a:lnTo>
                    <a:pt x="603295" y="584349"/>
                  </a:lnTo>
                  <a:lnTo>
                    <a:pt x="613737" y="575732"/>
                  </a:lnTo>
                  <a:lnTo>
                    <a:pt x="495518" y="296595"/>
                  </a:lnTo>
                  <a:lnTo>
                    <a:pt x="677782" y="538059"/>
                  </a:lnTo>
                  <a:lnTo>
                    <a:pt x="717565" y="525709"/>
                  </a:lnTo>
                  <a:lnTo>
                    <a:pt x="729526" y="524504"/>
                  </a:lnTo>
                  <a:close/>
                </a:path>
              </a:pathLst>
            </a:custGeom>
            <a:gradFill>
              <a:gsLst>
                <a:gs pos="0">
                  <a:schemeClr val="bg1">
                    <a:alpha val="70000"/>
                  </a:schemeClr>
                </a:gs>
                <a:gs pos="50000">
                  <a:srgbClr val="FFFF00">
                    <a:alpha val="80000"/>
                  </a:srgb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11" name="グループ化 10"/>
          <p:cNvGrpSpPr/>
          <p:nvPr/>
        </p:nvGrpSpPr>
        <p:grpSpPr>
          <a:xfrm>
            <a:off x="4204652" y="2832460"/>
            <a:ext cx="1490648" cy="1490648"/>
            <a:chOff x="4204652" y="2832460"/>
            <a:chExt cx="1490648" cy="1490648"/>
          </a:xfrm>
        </p:grpSpPr>
        <p:sp>
          <p:nvSpPr>
            <p:cNvPr id="61" name="円: 塗りつぶしなし 60"/>
            <p:cNvSpPr/>
            <p:nvPr/>
          </p:nvSpPr>
          <p:spPr>
            <a:xfrm>
              <a:off x="4320253" y="2948061"/>
              <a:ext cx="1259446" cy="1259446"/>
            </a:xfrm>
            <a:prstGeom prst="donut">
              <a:avLst>
                <a:gd name="adj" fmla="val 1803"/>
              </a:avLst>
            </a:prstGeom>
            <a:solidFill>
              <a:srgbClr val="0000FF">
                <a:alpha val="50000"/>
              </a:srgb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62" name="フリーフォーム: 図形 61"/>
            <p:cNvSpPr/>
            <p:nvPr/>
          </p:nvSpPr>
          <p:spPr bwMode="auto">
            <a:xfrm>
              <a:off x="4204652" y="2832460"/>
              <a:ext cx="1490648" cy="1490648"/>
            </a:xfrm>
            <a:custGeom>
              <a:avLst/>
              <a:gdLst>
                <a:gd name="connsiteX0" fmla="*/ 933451 w 1866900"/>
                <a:gd name="connsiteY0" fmla="*/ 0 h 1866900"/>
                <a:gd name="connsiteX1" fmla="*/ 980635 w 1866900"/>
                <a:gd name="connsiteY1" fmla="*/ 655963 h 1866900"/>
                <a:gd name="connsiteX2" fmla="*/ 1060929 w 1866900"/>
                <a:gd name="connsiteY2" fmla="*/ 457691 h 1866900"/>
                <a:gd name="connsiteX3" fmla="*/ 1030740 w 1866900"/>
                <a:gd name="connsiteY3" fmla="*/ 673771 h 1866900"/>
                <a:gd name="connsiteX4" fmla="*/ 1041711 w 1866900"/>
                <a:gd name="connsiteY4" fmla="*/ 677177 h 1866900"/>
                <a:gd name="connsiteX5" fmla="*/ 1042881 w 1866900"/>
                <a:gd name="connsiteY5" fmla="*/ 677811 h 1866900"/>
                <a:gd name="connsiteX6" fmla="*/ 1205186 w 1866900"/>
                <a:gd name="connsiteY6" fmla="*/ 462790 h 1866900"/>
                <a:gd name="connsiteX7" fmla="*/ 1099756 w 1866900"/>
                <a:gd name="connsiteY7" fmla="*/ 711731 h 1866900"/>
                <a:gd name="connsiteX8" fmla="*/ 1110043 w 1866900"/>
                <a:gd name="connsiteY8" fmla="*/ 720220 h 1866900"/>
                <a:gd name="connsiteX9" fmla="*/ 1383030 w 1866900"/>
                <a:gd name="connsiteY9" fmla="*/ 483870 h 1866900"/>
                <a:gd name="connsiteX10" fmla="*/ 1146680 w 1866900"/>
                <a:gd name="connsiteY10" fmla="*/ 756857 h 1866900"/>
                <a:gd name="connsiteX11" fmla="*/ 1155169 w 1866900"/>
                <a:gd name="connsiteY11" fmla="*/ 767145 h 1866900"/>
                <a:gd name="connsiteX12" fmla="*/ 1404110 w 1866900"/>
                <a:gd name="connsiteY12" fmla="*/ 661714 h 1866900"/>
                <a:gd name="connsiteX13" fmla="*/ 1189088 w 1866900"/>
                <a:gd name="connsiteY13" fmla="*/ 824019 h 1866900"/>
                <a:gd name="connsiteX14" fmla="*/ 1189724 w 1866900"/>
                <a:gd name="connsiteY14" fmla="*/ 825190 h 1866900"/>
                <a:gd name="connsiteX15" fmla="*/ 1193129 w 1866900"/>
                <a:gd name="connsiteY15" fmla="*/ 836160 h 1866900"/>
                <a:gd name="connsiteX16" fmla="*/ 1409209 w 1866900"/>
                <a:gd name="connsiteY16" fmla="*/ 805971 h 1866900"/>
                <a:gd name="connsiteX17" fmla="*/ 1210937 w 1866900"/>
                <a:gd name="connsiteY17" fmla="*/ 886265 h 1866900"/>
                <a:gd name="connsiteX18" fmla="*/ 1866900 w 1866900"/>
                <a:gd name="connsiteY18" fmla="*/ 933451 h 1866900"/>
                <a:gd name="connsiteX19" fmla="*/ 1210937 w 1866900"/>
                <a:gd name="connsiteY19" fmla="*/ 980635 h 1866900"/>
                <a:gd name="connsiteX20" fmla="*/ 1409209 w 1866900"/>
                <a:gd name="connsiteY20" fmla="*/ 1060929 h 1866900"/>
                <a:gd name="connsiteX21" fmla="*/ 1193129 w 1866900"/>
                <a:gd name="connsiteY21" fmla="*/ 1030740 h 1866900"/>
                <a:gd name="connsiteX22" fmla="*/ 1189723 w 1866900"/>
                <a:gd name="connsiteY22" fmla="*/ 1041711 h 1866900"/>
                <a:gd name="connsiteX23" fmla="*/ 1189088 w 1866900"/>
                <a:gd name="connsiteY23" fmla="*/ 1042881 h 1866900"/>
                <a:gd name="connsiteX24" fmla="*/ 1404110 w 1866900"/>
                <a:gd name="connsiteY24" fmla="*/ 1205186 h 1866900"/>
                <a:gd name="connsiteX25" fmla="*/ 1155169 w 1866900"/>
                <a:gd name="connsiteY25" fmla="*/ 1099756 h 1866900"/>
                <a:gd name="connsiteX26" fmla="*/ 1146680 w 1866900"/>
                <a:gd name="connsiteY26" fmla="*/ 1110043 h 1866900"/>
                <a:gd name="connsiteX27" fmla="*/ 1383030 w 1866900"/>
                <a:gd name="connsiteY27" fmla="*/ 1383030 h 1866900"/>
                <a:gd name="connsiteX28" fmla="*/ 1110044 w 1866900"/>
                <a:gd name="connsiteY28" fmla="*/ 1146681 h 1866900"/>
                <a:gd name="connsiteX29" fmla="*/ 1099755 w 1866900"/>
                <a:gd name="connsiteY29" fmla="*/ 1155169 h 1866900"/>
                <a:gd name="connsiteX30" fmla="*/ 1205186 w 1866900"/>
                <a:gd name="connsiteY30" fmla="*/ 1404110 h 1866900"/>
                <a:gd name="connsiteX31" fmla="*/ 1042881 w 1866900"/>
                <a:gd name="connsiteY31" fmla="*/ 1189088 h 1866900"/>
                <a:gd name="connsiteX32" fmla="*/ 1041710 w 1866900"/>
                <a:gd name="connsiteY32" fmla="*/ 1189724 h 1866900"/>
                <a:gd name="connsiteX33" fmla="*/ 1030740 w 1866900"/>
                <a:gd name="connsiteY33" fmla="*/ 1193129 h 1866900"/>
                <a:gd name="connsiteX34" fmla="*/ 1060929 w 1866900"/>
                <a:gd name="connsiteY34" fmla="*/ 1409209 h 1866900"/>
                <a:gd name="connsiteX35" fmla="*/ 980635 w 1866900"/>
                <a:gd name="connsiteY35" fmla="*/ 1210937 h 1866900"/>
                <a:gd name="connsiteX36" fmla="*/ 933450 w 1866900"/>
                <a:gd name="connsiteY36" fmla="*/ 1866900 h 1866900"/>
                <a:gd name="connsiteX37" fmla="*/ 886265 w 1866900"/>
                <a:gd name="connsiteY37" fmla="*/ 1210937 h 1866900"/>
                <a:gd name="connsiteX38" fmla="*/ 805971 w 1866900"/>
                <a:gd name="connsiteY38" fmla="*/ 1409209 h 1866900"/>
                <a:gd name="connsiteX39" fmla="*/ 836160 w 1866900"/>
                <a:gd name="connsiteY39" fmla="*/ 1193129 h 1866900"/>
                <a:gd name="connsiteX40" fmla="*/ 825189 w 1866900"/>
                <a:gd name="connsiteY40" fmla="*/ 1189723 h 1866900"/>
                <a:gd name="connsiteX41" fmla="*/ 824019 w 1866900"/>
                <a:gd name="connsiteY41" fmla="*/ 1189089 h 1866900"/>
                <a:gd name="connsiteX42" fmla="*/ 661714 w 1866900"/>
                <a:gd name="connsiteY42" fmla="*/ 1404110 h 1866900"/>
                <a:gd name="connsiteX43" fmla="*/ 767144 w 1866900"/>
                <a:gd name="connsiteY43" fmla="*/ 1155169 h 1866900"/>
                <a:gd name="connsiteX44" fmla="*/ 756857 w 1866900"/>
                <a:gd name="connsiteY44" fmla="*/ 1146680 h 1866900"/>
                <a:gd name="connsiteX45" fmla="*/ 483870 w 1866900"/>
                <a:gd name="connsiteY45" fmla="*/ 1383030 h 1866900"/>
                <a:gd name="connsiteX46" fmla="*/ 720220 w 1866900"/>
                <a:gd name="connsiteY46" fmla="*/ 1110043 h 1866900"/>
                <a:gd name="connsiteX47" fmla="*/ 711731 w 1866900"/>
                <a:gd name="connsiteY47" fmla="*/ 1099755 h 1866900"/>
                <a:gd name="connsiteX48" fmla="*/ 462790 w 1866900"/>
                <a:gd name="connsiteY48" fmla="*/ 1205186 h 1866900"/>
                <a:gd name="connsiteX49" fmla="*/ 677812 w 1866900"/>
                <a:gd name="connsiteY49" fmla="*/ 1042881 h 1866900"/>
                <a:gd name="connsiteX50" fmla="*/ 677177 w 1866900"/>
                <a:gd name="connsiteY50" fmla="*/ 1041711 h 1866900"/>
                <a:gd name="connsiteX51" fmla="*/ 673771 w 1866900"/>
                <a:gd name="connsiteY51" fmla="*/ 1030740 h 1866900"/>
                <a:gd name="connsiteX52" fmla="*/ 457691 w 1866900"/>
                <a:gd name="connsiteY52" fmla="*/ 1060929 h 1866900"/>
                <a:gd name="connsiteX53" fmla="*/ 655963 w 1866900"/>
                <a:gd name="connsiteY53" fmla="*/ 980635 h 1866900"/>
                <a:gd name="connsiteX54" fmla="*/ 0 w 1866900"/>
                <a:gd name="connsiteY54" fmla="*/ 933450 h 1866900"/>
                <a:gd name="connsiteX55" fmla="*/ 655964 w 1866900"/>
                <a:gd name="connsiteY55" fmla="*/ 886266 h 1866900"/>
                <a:gd name="connsiteX56" fmla="*/ 457691 w 1866900"/>
                <a:gd name="connsiteY56" fmla="*/ 805971 h 1866900"/>
                <a:gd name="connsiteX57" fmla="*/ 673771 w 1866900"/>
                <a:gd name="connsiteY57" fmla="*/ 836160 h 1866900"/>
                <a:gd name="connsiteX58" fmla="*/ 677177 w 1866900"/>
                <a:gd name="connsiteY58" fmla="*/ 825189 h 1866900"/>
                <a:gd name="connsiteX59" fmla="*/ 677812 w 1866900"/>
                <a:gd name="connsiteY59" fmla="*/ 824019 h 1866900"/>
                <a:gd name="connsiteX60" fmla="*/ 462790 w 1866900"/>
                <a:gd name="connsiteY60" fmla="*/ 661714 h 1866900"/>
                <a:gd name="connsiteX61" fmla="*/ 711731 w 1866900"/>
                <a:gd name="connsiteY61" fmla="*/ 767144 h 1866900"/>
                <a:gd name="connsiteX62" fmla="*/ 720220 w 1866900"/>
                <a:gd name="connsiteY62" fmla="*/ 756857 h 1866900"/>
                <a:gd name="connsiteX63" fmla="*/ 483870 w 1866900"/>
                <a:gd name="connsiteY63" fmla="*/ 483870 h 1866900"/>
                <a:gd name="connsiteX64" fmla="*/ 756857 w 1866900"/>
                <a:gd name="connsiteY64" fmla="*/ 720220 h 1866900"/>
                <a:gd name="connsiteX65" fmla="*/ 767145 w 1866900"/>
                <a:gd name="connsiteY65" fmla="*/ 711731 h 1866900"/>
                <a:gd name="connsiteX66" fmla="*/ 661714 w 1866900"/>
                <a:gd name="connsiteY66" fmla="*/ 462790 h 1866900"/>
                <a:gd name="connsiteX67" fmla="*/ 824019 w 1866900"/>
                <a:gd name="connsiteY67" fmla="*/ 677812 h 1866900"/>
                <a:gd name="connsiteX68" fmla="*/ 825190 w 1866900"/>
                <a:gd name="connsiteY68" fmla="*/ 677176 h 1866900"/>
                <a:gd name="connsiteX69" fmla="*/ 836160 w 1866900"/>
                <a:gd name="connsiteY69" fmla="*/ 673771 h 1866900"/>
                <a:gd name="connsiteX70" fmla="*/ 805971 w 1866900"/>
                <a:gd name="connsiteY70" fmla="*/ 457691 h 1866900"/>
                <a:gd name="connsiteX71" fmla="*/ 886265 w 1866900"/>
                <a:gd name="connsiteY71" fmla="*/ 655963 h 1866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1866900" h="1866900">
                  <a:moveTo>
                    <a:pt x="933451" y="0"/>
                  </a:moveTo>
                  <a:lnTo>
                    <a:pt x="980635" y="655963"/>
                  </a:lnTo>
                  <a:lnTo>
                    <a:pt x="1060929" y="457691"/>
                  </a:lnTo>
                  <a:lnTo>
                    <a:pt x="1030740" y="673771"/>
                  </a:lnTo>
                  <a:lnTo>
                    <a:pt x="1041711" y="677177"/>
                  </a:lnTo>
                  <a:lnTo>
                    <a:pt x="1042881" y="677811"/>
                  </a:lnTo>
                  <a:lnTo>
                    <a:pt x="1205186" y="462790"/>
                  </a:lnTo>
                  <a:lnTo>
                    <a:pt x="1099756" y="711731"/>
                  </a:lnTo>
                  <a:lnTo>
                    <a:pt x="1110043" y="720220"/>
                  </a:lnTo>
                  <a:lnTo>
                    <a:pt x="1383030" y="483870"/>
                  </a:lnTo>
                  <a:lnTo>
                    <a:pt x="1146680" y="756857"/>
                  </a:lnTo>
                  <a:lnTo>
                    <a:pt x="1155169" y="767145"/>
                  </a:lnTo>
                  <a:lnTo>
                    <a:pt x="1404110" y="661714"/>
                  </a:lnTo>
                  <a:lnTo>
                    <a:pt x="1189088" y="824019"/>
                  </a:lnTo>
                  <a:lnTo>
                    <a:pt x="1189724" y="825190"/>
                  </a:lnTo>
                  <a:lnTo>
                    <a:pt x="1193129" y="836160"/>
                  </a:lnTo>
                  <a:lnTo>
                    <a:pt x="1409209" y="805971"/>
                  </a:lnTo>
                  <a:lnTo>
                    <a:pt x="1210937" y="886265"/>
                  </a:lnTo>
                  <a:lnTo>
                    <a:pt x="1866900" y="933451"/>
                  </a:lnTo>
                  <a:lnTo>
                    <a:pt x="1210937" y="980635"/>
                  </a:lnTo>
                  <a:lnTo>
                    <a:pt x="1409209" y="1060929"/>
                  </a:lnTo>
                  <a:lnTo>
                    <a:pt x="1193129" y="1030740"/>
                  </a:lnTo>
                  <a:lnTo>
                    <a:pt x="1189723" y="1041711"/>
                  </a:lnTo>
                  <a:lnTo>
                    <a:pt x="1189088" y="1042881"/>
                  </a:lnTo>
                  <a:lnTo>
                    <a:pt x="1404110" y="1205186"/>
                  </a:lnTo>
                  <a:lnTo>
                    <a:pt x="1155169" y="1099756"/>
                  </a:lnTo>
                  <a:lnTo>
                    <a:pt x="1146680" y="1110043"/>
                  </a:lnTo>
                  <a:lnTo>
                    <a:pt x="1383030" y="1383030"/>
                  </a:lnTo>
                  <a:lnTo>
                    <a:pt x="1110044" y="1146681"/>
                  </a:lnTo>
                  <a:lnTo>
                    <a:pt x="1099755" y="1155169"/>
                  </a:lnTo>
                  <a:lnTo>
                    <a:pt x="1205186" y="1404110"/>
                  </a:lnTo>
                  <a:lnTo>
                    <a:pt x="1042881" y="1189088"/>
                  </a:lnTo>
                  <a:lnTo>
                    <a:pt x="1041710" y="1189724"/>
                  </a:lnTo>
                  <a:lnTo>
                    <a:pt x="1030740" y="1193129"/>
                  </a:lnTo>
                  <a:lnTo>
                    <a:pt x="1060929" y="1409209"/>
                  </a:lnTo>
                  <a:lnTo>
                    <a:pt x="980635" y="1210937"/>
                  </a:lnTo>
                  <a:lnTo>
                    <a:pt x="933450" y="1866900"/>
                  </a:lnTo>
                  <a:lnTo>
                    <a:pt x="886265" y="1210937"/>
                  </a:lnTo>
                  <a:lnTo>
                    <a:pt x="805971" y="1409209"/>
                  </a:lnTo>
                  <a:lnTo>
                    <a:pt x="836160" y="1193129"/>
                  </a:lnTo>
                  <a:lnTo>
                    <a:pt x="825189" y="1189723"/>
                  </a:lnTo>
                  <a:lnTo>
                    <a:pt x="824019" y="1189089"/>
                  </a:lnTo>
                  <a:lnTo>
                    <a:pt x="661714" y="1404110"/>
                  </a:lnTo>
                  <a:lnTo>
                    <a:pt x="767144" y="1155169"/>
                  </a:lnTo>
                  <a:lnTo>
                    <a:pt x="756857" y="1146680"/>
                  </a:lnTo>
                  <a:lnTo>
                    <a:pt x="483870" y="1383030"/>
                  </a:lnTo>
                  <a:lnTo>
                    <a:pt x="720220" y="1110043"/>
                  </a:lnTo>
                  <a:lnTo>
                    <a:pt x="711731" y="1099755"/>
                  </a:lnTo>
                  <a:lnTo>
                    <a:pt x="462790" y="1205186"/>
                  </a:lnTo>
                  <a:lnTo>
                    <a:pt x="677812" y="1042881"/>
                  </a:lnTo>
                  <a:lnTo>
                    <a:pt x="677177" y="1041711"/>
                  </a:lnTo>
                  <a:lnTo>
                    <a:pt x="673771" y="1030740"/>
                  </a:lnTo>
                  <a:lnTo>
                    <a:pt x="457691" y="1060929"/>
                  </a:lnTo>
                  <a:lnTo>
                    <a:pt x="655963" y="980635"/>
                  </a:lnTo>
                  <a:lnTo>
                    <a:pt x="0" y="933450"/>
                  </a:lnTo>
                  <a:lnTo>
                    <a:pt x="655964" y="886266"/>
                  </a:lnTo>
                  <a:lnTo>
                    <a:pt x="457691" y="805971"/>
                  </a:lnTo>
                  <a:lnTo>
                    <a:pt x="673771" y="836160"/>
                  </a:lnTo>
                  <a:lnTo>
                    <a:pt x="677177" y="825189"/>
                  </a:lnTo>
                  <a:lnTo>
                    <a:pt x="677812" y="824019"/>
                  </a:lnTo>
                  <a:lnTo>
                    <a:pt x="462790" y="661714"/>
                  </a:lnTo>
                  <a:lnTo>
                    <a:pt x="711731" y="767144"/>
                  </a:lnTo>
                  <a:lnTo>
                    <a:pt x="720220" y="756857"/>
                  </a:lnTo>
                  <a:lnTo>
                    <a:pt x="483870" y="483870"/>
                  </a:lnTo>
                  <a:lnTo>
                    <a:pt x="756857" y="720220"/>
                  </a:lnTo>
                  <a:lnTo>
                    <a:pt x="767145" y="711731"/>
                  </a:lnTo>
                  <a:lnTo>
                    <a:pt x="661714" y="462790"/>
                  </a:lnTo>
                  <a:lnTo>
                    <a:pt x="824019" y="677812"/>
                  </a:lnTo>
                  <a:lnTo>
                    <a:pt x="825190" y="677176"/>
                  </a:lnTo>
                  <a:lnTo>
                    <a:pt x="836160" y="673771"/>
                  </a:lnTo>
                  <a:lnTo>
                    <a:pt x="805971" y="457691"/>
                  </a:lnTo>
                  <a:lnTo>
                    <a:pt x="886265" y="655963"/>
                  </a:lnTo>
                  <a:close/>
                </a:path>
              </a:pathLst>
            </a:custGeom>
            <a:gradFill>
              <a:gsLst>
                <a:gs pos="0">
                  <a:schemeClr val="bg1">
                    <a:alpha val="70000"/>
                  </a:schemeClr>
                </a:gs>
                <a:gs pos="50000">
                  <a:srgbClr val="0000FF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16" name="グループ化 15"/>
          <p:cNvGrpSpPr/>
          <p:nvPr/>
        </p:nvGrpSpPr>
        <p:grpSpPr>
          <a:xfrm>
            <a:off x="4127802" y="4716233"/>
            <a:ext cx="1644348" cy="1644348"/>
            <a:chOff x="4127802" y="4716233"/>
            <a:chExt cx="1644348" cy="1644348"/>
          </a:xfrm>
        </p:grpSpPr>
        <p:sp>
          <p:nvSpPr>
            <p:cNvPr id="63" name="フリーフォーム: 図形 62"/>
            <p:cNvSpPr/>
            <p:nvPr/>
          </p:nvSpPr>
          <p:spPr>
            <a:xfrm>
              <a:off x="4234059" y="4822490"/>
              <a:ext cx="1431834" cy="1431834"/>
            </a:xfrm>
            <a:custGeom>
              <a:avLst/>
              <a:gdLst>
                <a:gd name="connsiteX0" fmla="*/ 896620 w 1793240"/>
                <a:gd name="connsiteY0" fmla="*/ 377081 h 1793240"/>
                <a:gd name="connsiteX1" fmla="*/ 377081 w 1793240"/>
                <a:gd name="connsiteY1" fmla="*/ 896620 h 1793240"/>
                <a:gd name="connsiteX2" fmla="*/ 896620 w 1793240"/>
                <a:gd name="connsiteY2" fmla="*/ 1416159 h 1793240"/>
                <a:gd name="connsiteX3" fmla="*/ 1416159 w 1793240"/>
                <a:gd name="connsiteY3" fmla="*/ 896620 h 1793240"/>
                <a:gd name="connsiteX4" fmla="*/ 896620 w 1793240"/>
                <a:gd name="connsiteY4" fmla="*/ 377081 h 1793240"/>
                <a:gd name="connsiteX5" fmla="*/ 896620 w 1793240"/>
                <a:gd name="connsiteY5" fmla="*/ 233045 h 1793240"/>
                <a:gd name="connsiteX6" fmla="*/ 1560195 w 1793240"/>
                <a:gd name="connsiteY6" fmla="*/ 896620 h 1793240"/>
                <a:gd name="connsiteX7" fmla="*/ 896620 w 1793240"/>
                <a:gd name="connsiteY7" fmla="*/ 1560195 h 1793240"/>
                <a:gd name="connsiteX8" fmla="*/ 233045 w 1793240"/>
                <a:gd name="connsiteY8" fmla="*/ 896620 h 1793240"/>
                <a:gd name="connsiteX9" fmla="*/ 896620 w 1793240"/>
                <a:gd name="connsiteY9" fmla="*/ 233045 h 1793240"/>
                <a:gd name="connsiteX10" fmla="*/ 896620 w 1793240"/>
                <a:gd name="connsiteY10" fmla="*/ 141733 h 1793240"/>
                <a:gd name="connsiteX11" fmla="*/ 141733 w 1793240"/>
                <a:gd name="connsiteY11" fmla="*/ 896620 h 1793240"/>
                <a:gd name="connsiteX12" fmla="*/ 896620 w 1793240"/>
                <a:gd name="connsiteY12" fmla="*/ 1651507 h 1793240"/>
                <a:gd name="connsiteX13" fmla="*/ 1651507 w 1793240"/>
                <a:gd name="connsiteY13" fmla="*/ 896620 h 1793240"/>
                <a:gd name="connsiteX14" fmla="*/ 896620 w 1793240"/>
                <a:gd name="connsiteY14" fmla="*/ 141733 h 1793240"/>
                <a:gd name="connsiteX15" fmla="*/ 896620 w 1793240"/>
                <a:gd name="connsiteY15" fmla="*/ 92711 h 1793240"/>
                <a:gd name="connsiteX16" fmla="*/ 1700529 w 1793240"/>
                <a:gd name="connsiteY16" fmla="*/ 896620 h 1793240"/>
                <a:gd name="connsiteX17" fmla="*/ 896620 w 1793240"/>
                <a:gd name="connsiteY17" fmla="*/ 1700529 h 1793240"/>
                <a:gd name="connsiteX18" fmla="*/ 92711 w 1793240"/>
                <a:gd name="connsiteY18" fmla="*/ 896620 h 1793240"/>
                <a:gd name="connsiteX19" fmla="*/ 896620 w 1793240"/>
                <a:gd name="connsiteY19" fmla="*/ 92711 h 1793240"/>
                <a:gd name="connsiteX20" fmla="*/ 896620 w 1793240"/>
                <a:gd name="connsiteY20" fmla="*/ 19295 h 1793240"/>
                <a:gd name="connsiteX21" fmla="*/ 19295 w 1793240"/>
                <a:gd name="connsiteY21" fmla="*/ 896620 h 1793240"/>
                <a:gd name="connsiteX22" fmla="*/ 896620 w 1793240"/>
                <a:gd name="connsiteY22" fmla="*/ 1773945 h 1793240"/>
                <a:gd name="connsiteX23" fmla="*/ 1773945 w 1793240"/>
                <a:gd name="connsiteY23" fmla="*/ 896620 h 1793240"/>
                <a:gd name="connsiteX24" fmla="*/ 896620 w 1793240"/>
                <a:gd name="connsiteY24" fmla="*/ 19295 h 1793240"/>
                <a:gd name="connsiteX25" fmla="*/ 896620 w 1793240"/>
                <a:gd name="connsiteY25" fmla="*/ 0 h 1793240"/>
                <a:gd name="connsiteX26" fmla="*/ 1793240 w 1793240"/>
                <a:gd name="connsiteY26" fmla="*/ 896620 h 1793240"/>
                <a:gd name="connsiteX27" fmla="*/ 896620 w 1793240"/>
                <a:gd name="connsiteY27" fmla="*/ 1793240 h 1793240"/>
                <a:gd name="connsiteX28" fmla="*/ 0 w 1793240"/>
                <a:gd name="connsiteY28" fmla="*/ 896620 h 1793240"/>
                <a:gd name="connsiteX29" fmla="*/ 896620 w 1793240"/>
                <a:gd name="connsiteY29" fmla="*/ 0 h 1793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793240" h="1793240">
                  <a:moveTo>
                    <a:pt x="896620" y="377081"/>
                  </a:moveTo>
                  <a:cubicBezTo>
                    <a:pt x="609687" y="377081"/>
                    <a:pt x="377081" y="609687"/>
                    <a:pt x="377081" y="896620"/>
                  </a:cubicBezTo>
                  <a:cubicBezTo>
                    <a:pt x="377081" y="1183553"/>
                    <a:pt x="609687" y="1416159"/>
                    <a:pt x="896620" y="1416159"/>
                  </a:cubicBezTo>
                  <a:cubicBezTo>
                    <a:pt x="1183553" y="1416159"/>
                    <a:pt x="1416159" y="1183553"/>
                    <a:pt x="1416159" y="896620"/>
                  </a:cubicBezTo>
                  <a:cubicBezTo>
                    <a:pt x="1416159" y="609687"/>
                    <a:pt x="1183553" y="377081"/>
                    <a:pt x="896620" y="377081"/>
                  </a:cubicBezTo>
                  <a:close/>
                  <a:moveTo>
                    <a:pt x="896620" y="233045"/>
                  </a:moveTo>
                  <a:cubicBezTo>
                    <a:pt x="1263102" y="233045"/>
                    <a:pt x="1560195" y="530138"/>
                    <a:pt x="1560195" y="896620"/>
                  </a:cubicBezTo>
                  <a:cubicBezTo>
                    <a:pt x="1560195" y="1263102"/>
                    <a:pt x="1263102" y="1560195"/>
                    <a:pt x="896620" y="1560195"/>
                  </a:cubicBezTo>
                  <a:cubicBezTo>
                    <a:pt x="530138" y="1560195"/>
                    <a:pt x="233045" y="1263102"/>
                    <a:pt x="233045" y="896620"/>
                  </a:cubicBezTo>
                  <a:cubicBezTo>
                    <a:pt x="233045" y="530138"/>
                    <a:pt x="530138" y="233045"/>
                    <a:pt x="896620" y="233045"/>
                  </a:cubicBezTo>
                  <a:close/>
                  <a:moveTo>
                    <a:pt x="896620" y="141733"/>
                  </a:moveTo>
                  <a:cubicBezTo>
                    <a:pt x="479707" y="141733"/>
                    <a:pt x="141733" y="479707"/>
                    <a:pt x="141733" y="896620"/>
                  </a:cubicBezTo>
                  <a:cubicBezTo>
                    <a:pt x="141733" y="1313533"/>
                    <a:pt x="479707" y="1651507"/>
                    <a:pt x="896620" y="1651507"/>
                  </a:cubicBezTo>
                  <a:cubicBezTo>
                    <a:pt x="1313533" y="1651507"/>
                    <a:pt x="1651507" y="1313533"/>
                    <a:pt x="1651507" y="896620"/>
                  </a:cubicBezTo>
                  <a:cubicBezTo>
                    <a:pt x="1651507" y="479707"/>
                    <a:pt x="1313533" y="141733"/>
                    <a:pt x="896620" y="141733"/>
                  </a:cubicBezTo>
                  <a:close/>
                  <a:moveTo>
                    <a:pt x="896620" y="92711"/>
                  </a:moveTo>
                  <a:cubicBezTo>
                    <a:pt x="1340607" y="92711"/>
                    <a:pt x="1700529" y="452633"/>
                    <a:pt x="1700529" y="896620"/>
                  </a:cubicBezTo>
                  <a:cubicBezTo>
                    <a:pt x="1700529" y="1340607"/>
                    <a:pt x="1340607" y="1700529"/>
                    <a:pt x="896620" y="1700529"/>
                  </a:cubicBezTo>
                  <a:cubicBezTo>
                    <a:pt x="452633" y="1700529"/>
                    <a:pt x="92711" y="1340607"/>
                    <a:pt x="92711" y="896620"/>
                  </a:cubicBezTo>
                  <a:cubicBezTo>
                    <a:pt x="92711" y="452633"/>
                    <a:pt x="452633" y="92711"/>
                    <a:pt x="896620" y="92711"/>
                  </a:cubicBezTo>
                  <a:close/>
                  <a:moveTo>
                    <a:pt x="896620" y="19295"/>
                  </a:moveTo>
                  <a:cubicBezTo>
                    <a:pt x="412087" y="19295"/>
                    <a:pt x="19295" y="412087"/>
                    <a:pt x="19295" y="896620"/>
                  </a:cubicBezTo>
                  <a:cubicBezTo>
                    <a:pt x="19295" y="1381153"/>
                    <a:pt x="412087" y="1773945"/>
                    <a:pt x="896620" y="1773945"/>
                  </a:cubicBezTo>
                  <a:cubicBezTo>
                    <a:pt x="1381153" y="1773945"/>
                    <a:pt x="1773945" y="1381153"/>
                    <a:pt x="1773945" y="896620"/>
                  </a:cubicBezTo>
                  <a:cubicBezTo>
                    <a:pt x="1773945" y="412087"/>
                    <a:pt x="1381153" y="19295"/>
                    <a:pt x="896620" y="19295"/>
                  </a:cubicBezTo>
                  <a:close/>
                  <a:moveTo>
                    <a:pt x="896620" y="0"/>
                  </a:moveTo>
                  <a:cubicBezTo>
                    <a:pt x="1391810" y="0"/>
                    <a:pt x="1793240" y="401430"/>
                    <a:pt x="1793240" y="896620"/>
                  </a:cubicBezTo>
                  <a:cubicBezTo>
                    <a:pt x="1793240" y="1391810"/>
                    <a:pt x="1391810" y="1793240"/>
                    <a:pt x="896620" y="1793240"/>
                  </a:cubicBezTo>
                  <a:cubicBezTo>
                    <a:pt x="401430" y="1793240"/>
                    <a:pt x="0" y="1391810"/>
                    <a:pt x="0" y="896620"/>
                  </a:cubicBezTo>
                  <a:cubicBezTo>
                    <a:pt x="0" y="401430"/>
                    <a:pt x="401430" y="0"/>
                    <a:pt x="896620" y="0"/>
                  </a:cubicBezTo>
                  <a:close/>
                </a:path>
              </a:pathLst>
            </a:custGeom>
            <a:solidFill>
              <a:srgbClr val="0000FF">
                <a:alpha val="50000"/>
              </a:srgb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64" name="フリーフォーム: 図形 63"/>
            <p:cNvSpPr/>
            <p:nvPr/>
          </p:nvSpPr>
          <p:spPr bwMode="auto">
            <a:xfrm>
              <a:off x="4127802" y="4716233"/>
              <a:ext cx="1644348" cy="1644348"/>
            </a:xfrm>
            <a:custGeom>
              <a:avLst/>
              <a:gdLst>
                <a:gd name="connsiteX0" fmla="*/ 933450 w 1866900"/>
                <a:gd name="connsiteY0" fmla="*/ 0 h 1866900"/>
                <a:gd name="connsiteX1" fmla="*/ 980933 w 1866900"/>
                <a:gd name="connsiteY1" fmla="*/ 660106 h 1866900"/>
                <a:gd name="connsiteX2" fmla="*/ 989503 w 1866900"/>
                <a:gd name="connsiteY2" fmla="*/ 660970 h 1866900"/>
                <a:gd name="connsiteX3" fmla="*/ 990492 w 1866900"/>
                <a:gd name="connsiteY3" fmla="*/ 661277 h 1866900"/>
                <a:gd name="connsiteX4" fmla="*/ 1041291 w 1866900"/>
                <a:gd name="connsiteY4" fmla="*/ 537248 h 1866900"/>
                <a:gd name="connsiteX5" fmla="*/ 1022055 w 1866900"/>
                <a:gd name="connsiteY5" fmla="*/ 671075 h 1866900"/>
                <a:gd name="connsiteX6" fmla="*/ 1041711 w 1866900"/>
                <a:gd name="connsiteY6" fmla="*/ 677177 h 1866900"/>
                <a:gd name="connsiteX7" fmla="*/ 1042881 w 1866900"/>
                <a:gd name="connsiteY7" fmla="*/ 677812 h 1866900"/>
                <a:gd name="connsiteX8" fmla="*/ 1205186 w 1866900"/>
                <a:gd name="connsiteY8" fmla="*/ 462790 h 1866900"/>
                <a:gd name="connsiteX9" fmla="*/ 1099755 w 1866900"/>
                <a:gd name="connsiteY9" fmla="*/ 711731 h 1866900"/>
                <a:gd name="connsiteX10" fmla="*/ 1110044 w 1866900"/>
                <a:gd name="connsiteY10" fmla="*/ 720220 h 1866900"/>
                <a:gd name="connsiteX11" fmla="*/ 1383030 w 1866900"/>
                <a:gd name="connsiteY11" fmla="*/ 483870 h 1866900"/>
                <a:gd name="connsiteX12" fmla="*/ 1146681 w 1866900"/>
                <a:gd name="connsiteY12" fmla="*/ 756857 h 1866900"/>
                <a:gd name="connsiteX13" fmla="*/ 1154746 w 1866900"/>
                <a:gd name="connsiteY13" fmla="*/ 766631 h 1866900"/>
                <a:gd name="connsiteX14" fmla="*/ 1578857 w 1866900"/>
                <a:gd name="connsiteY14" fmla="*/ 560824 h 1866900"/>
                <a:gd name="connsiteX15" fmla="*/ 1189422 w 1866900"/>
                <a:gd name="connsiteY15" fmla="*/ 824634 h 1866900"/>
                <a:gd name="connsiteX16" fmla="*/ 1189723 w 1866900"/>
                <a:gd name="connsiteY16" fmla="*/ 825189 h 1866900"/>
                <a:gd name="connsiteX17" fmla="*/ 1205930 w 1866900"/>
                <a:gd name="connsiteY17" fmla="*/ 877397 h 1866900"/>
                <a:gd name="connsiteX18" fmla="*/ 1206794 w 1866900"/>
                <a:gd name="connsiteY18" fmla="*/ 885968 h 1866900"/>
                <a:gd name="connsiteX19" fmla="*/ 1866900 w 1866900"/>
                <a:gd name="connsiteY19" fmla="*/ 933450 h 1866900"/>
                <a:gd name="connsiteX20" fmla="*/ 1206794 w 1866900"/>
                <a:gd name="connsiteY20" fmla="*/ 980933 h 1866900"/>
                <a:gd name="connsiteX21" fmla="*/ 1205930 w 1866900"/>
                <a:gd name="connsiteY21" fmla="*/ 989503 h 1866900"/>
                <a:gd name="connsiteX22" fmla="*/ 1205622 w 1866900"/>
                <a:gd name="connsiteY22" fmla="*/ 990492 h 1866900"/>
                <a:gd name="connsiteX23" fmla="*/ 1329652 w 1866900"/>
                <a:gd name="connsiteY23" fmla="*/ 1041291 h 1866900"/>
                <a:gd name="connsiteX24" fmla="*/ 1195825 w 1866900"/>
                <a:gd name="connsiteY24" fmla="*/ 1022056 h 1866900"/>
                <a:gd name="connsiteX25" fmla="*/ 1189724 w 1866900"/>
                <a:gd name="connsiteY25" fmla="*/ 1041711 h 1866900"/>
                <a:gd name="connsiteX26" fmla="*/ 1189089 w 1866900"/>
                <a:gd name="connsiteY26" fmla="*/ 1042881 h 1866900"/>
                <a:gd name="connsiteX27" fmla="*/ 1404110 w 1866900"/>
                <a:gd name="connsiteY27" fmla="*/ 1205186 h 1866900"/>
                <a:gd name="connsiteX28" fmla="*/ 1155170 w 1866900"/>
                <a:gd name="connsiteY28" fmla="*/ 1099755 h 1866900"/>
                <a:gd name="connsiteX29" fmla="*/ 1146681 w 1866900"/>
                <a:gd name="connsiteY29" fmla="*/ 1110044 h 1866900"/>
                <a:gd name="connsiteX30" fmla="*/ 1383031 w 1866900"/>
                <a:gd name="connsiteY30" fmla="*/ 1383030 h 1866900"/>
                <a:gd name="connsiteX31" fmla="*/ 1110044 w 1866900"/>
                <a:gd name="connsiteY31" fmla="*/ 1146681 h 1866900"/>
                <a:gd name="connsiteX32" fmla="*/ 1100269 w 1866900"/>
                <a:gd name="connsiteY32" fmla="*/ 1154745 h 1866900"/>
                <a:gd name="connsiteX33" fmla="*/ 1306076 w 1866900"/>
                <a:gd name="connsiteY33" fmla="*/ 1578856 h 1866900"/>
                <a:gd name="connsiteX34" fmla="*/ 1042267 w 1866900"/>
                <a:gd name="connsiteY34" fmla="*/ 1189422 h 1866900"/>
                <a:gd name="connsiteX35" fmla="*/ 1041711 w 1866900"/>
                <a:gd name="connsiteY35" fmla="*/ 1189724 h 1866900"/>
                <a:gd name="connsiteX36" fmla="*/ 989504 w 1866900"/>
                <a:gd name="connsiteY36" fmla="*/ 1205930 h 1866900"/>
                <a:gd name="connsiteX37" fmla="*/ 980934 w 1866900"/>
                <a:gd name="connsiteY37" fmla="*/ 1206794 h 1866900"/>
                <a:gd name="connsiteX38" fmla="*/ 933450 w 1866900"/>
                <a:gd name="connsiteY38" fmla="*/ 1866900 h 1866900"/>
                <a:gd name="connsiteX39" fmla="*/ 885967 w 1866900"/>
                <a:gd name="connsiteY39" fmla="*/ 1206794 h 1866900"/>
                <a:gd name="connsiteX40" fmla="*/ 877397 w 1866900"/>
                <a:gd name="connsiteY40" fmla="*/ 1205930 h 1866900"/>
                <a:gd name="connsiteX41" fmla="*/ 876409 w 1866900"/>
                <a:gd name="connsiteY41" fmla="*/ 1205623 h 1866900"/>
                <a:gd name="connsiteX42" fmla="*/ 825609 w 1866900"/>
                <a:gd name="connsiteY42" fmla="*/ 1329652 h 1866900"/>
                <a:gd name="connsiteX43" fmla="*/ 844845 w 1866900"/>
                <a:gd name="connsiteY43" fmla="*/ 1195824 h 1866900"/>
                <a:gd name="connsiteX44" fmla="*/ 825189 w 1866900"/>
                <a:gd name="connsiteY44" fmla="*/ 1189723 h 1866900"/>
                <a:gd name="connsiteX45" fmla="*/ 824019 w 1866900"/>
                <a:gd name="connsiteY45" fmla="*/ 1189088 h 1866900"/>
                <a:gd name="connsiteX46" fmla="*/ 661714 w 1866900"/>
                <a:gd name="connsiteY46" fmla="*/ 1404110 h 1866900"/>
                <a:gd name="connsiteX47" fmla="*/ 767145 w 1866900"/>
                <a:gd name="connsiteY47" fmla="*/ 1155169 h 1866900"/>
                <a:gd name="connsiteX48" fmla="*/ 756856 w 1866900"/>
                <a:gd name="connsiteY48" fmla="*/ 1146680 h 1866900"/>
                <a:gd name="connsiteX49" fmla="*/ 483870 w 1866900"/>
                <a:gd name="connsiteY49" fmla="*/ 1383031 h 1866900"/>
                <a:gd name="connsiteX50" fmla="*/ 720219 w 1866900"/>
                <a:gd name="connsiteY50" fmla="*/ 1110043 h 1866900"/>
                <a:gd name="connsiteX51" fmla="*/ 712154 w 1866900"/>
                <a:gd name="connsiteY51" fmla="*/ 1100269 h 1866900"/>
                <a:gd name="connsiteX52" fmla="*/ 288044 w 1866900"/>
                <a:gd name="connsiteY52" fmla="*/ 1306076 h 1866900"/>
                <a:gd name="connsiteX53" fmla="*/ 677478 w 1866900"/>
                <a:gd name="connsiteY53" fmla="*/ 1042266 h 1866900"/>
                <a:gd name="connsiteX54" fmla="*/ 677177 w 1866900"/>
                <a:gd name="connsiteY54" fmla="*/ 1041711 h 1866900"/>
                <a:gd name="connsiteX55" fmla="*/ 660970 w 1866900"/>
                <a:gd name="connsiteY55" fmla="*/ 989503 h 1866900"/>
                <a:gd name="connsiteX56" fmla="*/ 660106 w 1866900"/>
                <a:gd name="connsiteY56" fmla="*/ 980932 h 1866900"/>
                <a:gd name="connsiteX57" fmla="*/ 0 w 1866900"/>
                <a:gd name="connsiteY57" fmla="*/ 933450 h 1866900"/>
                <a:gd name="connsiteX58" fmla="*/ 660106 w 1866900"/>
                <a:gd name="connsiteY58" fmla="*/ 885967 h 1866900"/>
                <a:gd name="connsiteX59" fmla="*/ 660970 w 1866900"/>
                <a:gd name="connsiteY59" fmla="*/ 877397 h 1866900"/>
                <a:gd name="connsiteX60" fmla="*/ 661278 w 1866900"/>
                <a:gd name="connsiteY60" fmla="*/ 876408 h 1866900"/>
                <a:gd name="connsiteX61" fmla="*/ 537248 w 1866900"/>
                <a:gd name="connsiteY61" fmla="*/ 825609 h 1866900"/>
                <a:gd name="connsiteX62" fmla="*/ 671075 w 1866900"/>
                <a:gd name="connsiteY62" fmla="*/ 844844 h 1866900"/>
                <a:gd name="connsiteX63" fmla="*/ 677176 w 1866900"/>
                <a:gd name="connsiteY63" fmla="*/ 825189 h 1866900"/>
                <a:gd name="connsiteX64" fmla="*/ 677811 w 1866900"/>
                <a:gd name="connsiteY64" fmla="*/ 824019 h 1866900"/>
                <a:gd name="connsiteX65" fmla="*/ 462790 w 1866900"/>
                <a:gd name="connsiteY65" fmla="*/ 661714 h 1866900"/>
                <a:gd name="connsiteX66" fmla="*/ 711730 w 1866900"/>
                <a:gd name="connsiteY66" fmla="*/ 767145 h 1866900"/>
                <a:gd name="connsiteX67" fmla="*/ 720219 w 1866900"/>
                <a:gd name="connsiteY67" fmla="*/ 756856 h 1866900"/>
                <a:gd name="connsiteX68" fmla="*/ 483869 w 1866900"/>
                <a:gd name="connsiteY68" fmla="*/ 483870 h 1866900"/>
                <a:gd name="connsiteX69" fmla="*/ 756856 w 1866900"/>
                <a:gd name="connsiteY69" fmla="*/ 720219 h 1866900"/>
                <a:gd name="connsiteX70" fmla="*/ 766631 w 1866900"/>
                <a:gd name="connsiteY70" fmla="*/ 712155 h 1866900"/>
                <a:gd name="connsiteX71" fmla="*/ 560824 w 1866900"/>
                <a:gd name="connsiteY71" fmla="*/ 288044 h 1866900"/>
                <a:gd name="connsiteX72" fmla="*/ 824633 w 1866900"/>
                <a:gd name="connsiteY72" fmla="*/ 677478 h 1866900"/>
                <a:gd name="connsiteX73" fmla="*/ 825189 w 1866900"/>
                <a:gd name="connsiteY73" fmla="*/ 677177 h 1866900"/>
                <a:gd name="connsiteX74" fmla="*/ 877397 w 1866900"/>
                <a:gd name="connsiteY74" fmla="*/ 660970 h 1866900"/>
                <a:gd name="connsiteX75" fmla="*/ 885968 w 1866900"/>
                <a:gd name="connsiteY75" fmla="*/ 660107 h 1866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</a:cxnLst>
              <a:rect l="l" t="t" r="r" b="b"/>
              <a:pathLst>
                <a:path w="1866900" h="1866900">
                  <a:moveTo>
                    <a:pt x="933450" y="0"/>
                  </a:moveTo>
                  <a:lnTo>
                    <a:pt x="980933" y="660106"/>
                  </a:lnTo>
                  <a:lnTo>
                    <a:pt x="989503" y="660970"/>
                  </a:lnTo>
                  <a:lnTo>
                    <a:pt x="990492" y="661277"/>
                  </a:lnTo>
                  <a:lnTo>
                    <a:pt x="1041291" y="537248"/>
                  </a:lnTo>
                  <a:lnTo>
                    <a:pt x="1022055" y="671075"/>
                  </a:lnTo>
                  <a:lnTo>
                    <a:pt x="1041711" y="677177"/>
                  </a:lnTo>
                  <a:lnTo>
                    <a:pt x="1042881" y="677812"/>
                  </a:lnTo>
                  <a:lnTo>
                    <a:pt x="1205186" y="462790"/>
                  </a:lnTo>
                  <a:lnTo>
                    <a:pt x="1099755" y="711731"/>
                  </a:lnTo>
                  <a:lnTo>
                    <a:pt x="1110044" y="720220"/>
                  </a:lnTo>
                  <a:lnTo>
                    <a:pt x="1383030" y="483870"/>
                  </a:lnTo>
                  <a:lnTo>
                    <a:pt x="1146681" y="756857"/>
                  </a:lnTo>
                  <a:lnTo>
                    <a:pt x="1154746" y="766631"/>
                  </a:lnTo>
                  <a:lnTo>
                    <a:pt x="1578857" y="560824"/>
                  </a:lnTo>
                  <a:lnTo>
                    <a:pt x="1189422" y="824634"/>
                  </a:lnTo>
                  <a:lnTo>
                    <a:pt x="1189723" y="825189"/>
                  </a:lnTo>
                  <a:cubicBezTo>
                    <a:pt x="1196760" y="841827"/>
                    <a:pt x="1202225" y="859291"/>
                    <a:pt x="1205930" y="877397"/>
                  </a:cubicBezTo>
                  <a:lnTo>
                    <a:pt x="1206794" y="885968"/>
                  </a:lnTo>
                  <a:lnTo>
                    <a:pt x="1866900" y="933450"/>
                  </a:lnTo>
                  <a:lnTo>
                    <a:pt x="1206794" y="980933"/>
                  </a:lnTo>
                  <a:lnTo>
                    <a:pt x="1205930" y="989503"/>
                  </a:lnTo>
                  <a:lnTo>
                    <a:pt x="1205622" y="990492"/>
                  </a:lnTo>
                  <a:lnTo>
                    <a:pt x="1329652" y="1041291"/>
                  </a:lnTo>
                  <a:lnTo>
                    <a:pt x="1195825" y="1022056"/>
                  </a:lnTo>
                  <a:lnTo>
                    <a:pt x="1189724" y="1041711"/>
                  </a:lnTo>
                  <a:lnTo>
                    <a:pt x="1189089" y="1042881"/>
                  </a:lnTo>
                  <a:lnTo>
                    <a:pt x="1404110" y="1205186"/>
                  </a:lnTo>
                  <a:lnTo>
                    <a:pt x="1155170" y="1099755"/>
                  </a:lnTo>
                  <a:lnTo>
                    <a:pt x="1146681" y="1110044"/>
                  </a:lnTo>
                  <a:lnTo>
                    <a:pt x="1383031" y="1383030"/>
                  </a:lnTo>
                  <a:lnTo>
                    <a:pt x="1110044" y="1146681"/>
                  </a:lnTo>
                  <a:lnTo>
                    <a:pt x="1100269" y="1154745"/>
                  </a:lnTo>
                  <a:lnTo>
                    <a:pt x="1306076" y="1578856"/>
                  </a:lnTo>
                  <a:lnTo>
                    <a:pt x="1042267" y="1189422"/>
                  </a:lnTo>
                  <a:lnTo>
                    <a:pt x="1041711" y="1189724"/>
                  </a:lnTo>
                  <a:cubicBezTo>
                    <a:pt x="1025074" y="1196760"/>
                    <a:pt x="1007609" y="1202225"/>
                    <a:pt x="989504" y="1205930"/>
                  </a:cubicBezTo>
                  <a:lnTo>
                    <a:pt x="980934" y="1206794"/>
                  </a:lnTo>
                  <a:lnTo>
                    <a:pt x="933450" y="1866900"/>
                  </a:lnTo>
                  <a:lnTo>
                    <a:pt x="885967" y="1206794"/>
                  </a:lnTo>
                  <a:lnTo>
                    <a:pt x="877397" y="1205930"/>
                  </a:lnTo>
                  <a:lnTo>
                    <a:pt x="876409" y="1205623"/>
                  </a:lnTo>
                  <a:lnTo>
                    <a:pt x="825609" y="1329652"/>
                  </a:lnTo>
                  <a:lnTo>
                    <a:pt x="844845" y="1195824"/>
                  </a:lnTo>
                  <a:lnTo>
                    <a:pt x="825189" y="1189723"/>
                  </a:lnTo>
                  <a:lnTo>
                    <a:pt x="824019" y="1189088"/>
                  </a:lnTo>
                  <a:lnTo>
                    <a:pt x="661714" y="1404110"/>
                  </a:lnTo>
                  <a:lnTo>
                    <a:pt x="767145" y="1155169"/>
                  </a:lnTo>
                  <a:lnTo>
                    <a:pt x="756856" y="1146680"/>
                  </a:lnTo>
                  <a:lnTo>
                    <a:pt x="483870" y="1383031"/>
                  </a:lnTo>
                  <a:lnTo>
                    <a:pt x="720219" y="1110043"/>
                  </a:lnTo>
                  <a:lnTo>
                    <a:pt x="712154" y="1100269"/>
                  </a:lnTo>
                  <a:lnTo>
                    <a:pt x="288044" y="1306076"/>
                  </a:lnTo>
                  <a:lnTo>
                    <a:pt x="677478" y="1042266"/>
                  </a:lnTo>
                  <a:lnTo>
                    <a:pt x="677177" y="1041711"/>
                  </a:lnTo>
                  <a:cubicBezTo>
                    <a:pt x="670140" y="1025073"/>
                    <a:pt x="664675" y="1007609"/>
                    <a:pt x="660970" y="989503"/>
                  </a:cubicBezTo>
                  <a:lnTo>
                    <a:pt x="660106" y="980932"/>
                  </a:lnTo>
                  <a:lnTo>
                    <a:pt x="0" y="933450"/>
                  </a:lnTo>
                  <a:lnTo>
                    <a:pt x="660106" y="885967"/>
                  </a:lnTo>
                  <a:lnTo>
                    <a:pt x="660970" y="877397"/>
                  </a:lnTo>
                  <a:lnTo>
                    <a:pt x="661278" y="876408"/>
                  </a:lnTo>
                  <a:lnTo>
                    <a:pt x="537248" y="825609"/>
                  </a:lnTo>
                  <a:lnTo>
                    <a:pt x="671075" y="844844"/>
                  </a:lnTo>
                  <a:lnTo>
                    <a:pt x="677176" y="825189"/>
                  </a:lnTo>
                  <a:lnTo>
                    <a:pt x="677811" y="824019"/>
                  </a:lnTo>
                  <a:lnTo>
                    <a:pt x="462790" y="661714"/>
                  </a:lnTo>
                  <a:lnTo>
                    <a:pt x="711730" y="767145"/>
                  </a:lnTo>
                  <a:lnTo>
                    <a:pt x="720219" y="756856"/>
                  </a:lnTo>
                  <a:lnTo>
                    <a:pt x="483869" y="483870"/>
                  </a:lnTo>
                  <a:lnTo>
                    <a:pt x="756856" y="720219"/>
                  </a:lnTo>
                  <a:lnTo>
                    <a:pt x="766631" y="712155"/>
                  </a:lnTo>
                  <a:lnTo>
                    <a:pt x="560824" y="288044"/>
                  </a:lnTo>
                  <a:lnTo>
                    <a:pt x="824633" y="677478"/>
                  </a:lnTo>
                  <a:lnTo>
                    <a:pt x="825189" y="677177"/>
                  </a:lnTo>
                  <a:cubicBezTo>
                    <a:pt x="841826" y="670140"/>
                    <a:pt x="859292" y="664675"/>
                    <a:pt x="877397" y="660970"/>
                  </a:cubicBezTo>
                  <a:lnTo>
                    <a:pt x="885968" y="660107"/>
                  </a:lnTo>
                  <a:close/>
                </a:path>
              </a:pathLst>
            </a:custGeom>
            <a:gradFill>
              <a:gsLst>
                <a:gs pos="0">
                  <a:schemeClr val="bg1">
                    <a:alpha val="70000"/>
                  </a:schemeClr>
                </a:gs>
                <a:gs pos="50000">
                  <a:srgbClr val="0000FF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5" name="グループ化 4"/>
          <p:cNvGrpSpPr/>
          <p:nvPr/>
        </p:nvGrpSpPr>
        <p:grpSpPr>
          <a:xfrm>
            <a:off x="4337353" y="993485"/>
            <a:ext cx="1225248" cy="1225248"/>
            <a:chOff x="4337353" y="993485"/>
            <a:chExt cx="1225248" cy="1225248"/>
          </a:xfrm>
        </p:grpSpPr>
        <p:sp>
          <p:nvSpPr>
            <p:cNvPr id="60" name="円: 塗りつぶしなし 59"/>
            <p:cNvSpPr/>
            <p:nvPr/>
          </p:nvSpPr>
          <p:spPr>
            <a:xfrm>
              <a:off x="4413406" y="1069539"/>
              <a:ext cx="1073140" cy="1073140"/>
            </a:xfrm>
            <a:prstGeom prst="donut">
              <a:avLst>
                <a:gd name="adj" fmla="val 1803"/>
              </a:avLst>
            </a:prstGeom>
            <a:solidFill>
              <a:srgbClr val="0000FF">
                <a:alpha val="50000"/>
              </a:srgb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65" name="フリーフォーム: 図形 64"/>
            <p:cNvSpPr/>
            <p:nvPr/>
          </p:nvSpPr>
          <p:spPr bwMode="auto">
            <a:xfrm>
              <a:off x="4337353" y="993485"/>
              <a:ext cx="1225248" cy="1225248"/>
            </a:xfrm>
            <a:custGeom>
              <a:avLst/>
              <a:gdLst>
                <a:gd name="connsiteX0" fmla="*/ 767254 w 1534509"/>
                <a:gd name="connsiteY0" fmla="*/ 0 h 1534510"/>
                <a:gd name="connsiteX1" fmla="*/ 804982 w 1534509"/>
                <a:gd name="connsiteY1" fmla="*/ 524503 h 1534510"/>
                <a:gd name="connsiteX2" fmla="*/ 816943 w 1534509"/>
                <a:gd name="connsiteY2" fmla="*/ 525709 h 1534510"/>
                <a:gd name="connsiteX3" fmla="*/ 856727 w 1534509"/>
                <a:gd name="connsiteY3" fmla="*/ 538058 h 1534510"/>
                <a:gd name="connsiteX4" fmla="*/ 1038990 w 1534509"/>
                <a:gd name="connsiteY4" fmla="*/ 296595 h 1534510"/>
                <a:gd name="connsiteX5" fmla="*/ 920770 w 1534509"/>
                <a:gd name="connsiteY5" fmla="*/ 575733 h 1534510"/>
                <a:gd name="connsiteX6" fmla="*/ 931214 w 1534509"/>
                <a:gd name="connsiteY6" fmla="*/ 584349 h 1534510"/>
                <a:gd name="connsiteX7" fmla="*/ 1072381 w 1534509"/>
                <a:gd name="connsiteY7" fmla="*/ 462128 h 1534510"/>
                <a:gd name="connsiteX8" fmla="*/ 950160 w 1534509"/>
                <a:gd name="connsiteY8" fmla="*/ 603296 h 1534510"/>
                <a:gd name="connsiteX9" fmla="*/ 958777 w 1534509"/>
                <a:gd name="connsiteY9" fmla="*/ 613738 h 1534510"/>
                <a:gd name="connsiteX10" fmla="*/ 1237914 w 1534509"/>
                <a:gd name="connsiteY10" fmla="*/ 495519 h 1534510"/>
                <a:gd name="connsiteX11" fmla="*/ 996450 w 1534509"/>
                <a:gd name="connsiteY11" fmla="*/ 677783 h 1534510"/>
                <a:gd name="connsiteX12" fmla="*/ 1008800 w 1534509"/>
                <a:gd name="connsiteY12" fmla="*/ 717566 h 1534510"/>
                <a:gd name="connsiteX13" fmla="*/ 1010005 w 1534509"/>
                <a:gd name="connsiteY13" fmla="*/ 729527 h 1534510"/>
                <a:gd name="connsiteX14" fmla="*/ 1534509 w 1534509"/>
                <a:gd name="connsiteY14" fmla="*/ 767256 h 1534510"/>
                <a:gd name="connsiteX15" fmla="*/ 1010006 w 1534509"/>
                <a:gd name="connsiteY15" fmla="*/ 804983 h 1534510"/>
                <a:gd name="connsiteX16" fmla="*/ 1008800 w 1534509"/>
                <a:gd name="connsiteY16" fmla="*/ 816944 h 1534510"/>
                <a:gd name="connsiteX17" fmla="*/ 996451 w 1534509"/>
                <a:gd name="connsiteY17" fmla="*/ 856728 h 1534510"/>
                <a:gd name="connsiteX18" fmla="*/ 1237914 w 1534509"/>
                <a:gd name="connsiteY18" fmla="*/ 1038991 h 1534510"/>
                <a:gd name="connsiteX19" fmla="*/ 958776 w 1534509"/>
                <a:gd name="connsiteY19" fmla="*/ 920771 h 1534510"/>
                <a:gd name="connsiteX20" fmla="*/ 950160 w 1534509"/>
                <a:gd name="connsiteY20" fmla="*/ 931215 h 1534510"/>
                <a:gd name="connsiteX21" fmla="*/ 1072381 w 1534509"/>
                <a:gd name="connsiteY21" fmla="*/ 1072382 h 1534510"/>
                <a:gd name="connsiteX22" fmla="*/ 931213 w 1534509"/>
                <a:gd name="connsiteY22" fmla="*/ 950161 h 1534510"/>
                <a:gd name="connsiteX23" fmla="*/ 920771 w 1534509"/>
                <a:gd name="connsiteY23" fmla="*/ 958778 h 1534510"/>
                <a:gd name="connsiteX24" fmla="*/ 1038990 w 1534509"/>
                <a:gd name="connsiteY24" fmla="*/ 1237915 h 1534510"/>
                <a:gd name="connsiteX25" fmla="*/ 856726 w 1534509"/>
                <a:gd name="connsiteY25" fmla="*/ 996451 h 1534510"/>
                <a:gd name="connsiteX26" fmla="*/ 816944 w 1534509"/>
                <a:gd name="connsiteY26" fmla="*/ 1008801 h 1534510"/>
                <a:gd name="connsiteX27" fmla="*/ 804982 w 1534509"/>
                <a:gd name="connsiteY27" fmla="*/ 1010006 h 1534510"/>
                <a:gd name="connsiteX28" fmla="*/ 767253 w 1534509"/>
                <a:gd name="connsiteY28" fmla="*/ 1534510 h 1534510"/>
                <a:gd name="connsiteX29" fmla="*/ 729526 w 1534509"/>
                <a:gd name="connsiteY29" fmla="*/ 1010007 h 1534510"/>
                <a:gd name="connsiteX30" fmla="*/ 717565 w 1534509"/>
                <a:gd name="connsiteY30" fmla="*/ 1008801 h 1534510"/>
                <a:gd name="connsiteX31" fmla="*/ 677781 w 1534509"/>
                <a:gd name="connsiteY31" fmla="*/ 996452 h 1534510"/>
                <a:gd name="connsiteX32" fmla="*/ 495518 w 1534509"/>
                <a:gd name="connsiteY32" fmla="*/ 1237915 h 1534510"/>
                <a:gd name="connsiteX33" fmla="*/ 613738 w 1534509"/>
                <a:gd name="connsiteY33" fmla="*/ 958777 h 1534510"/>
                <a:gd name="connsiteX34" fmla="*/ 603294 w 1534509"/>
                <a:gd name="connsiteY34" fmla="*/ 950161 h 1534510"/>
                <a:gd name="connsiteX35" fmla="*/ 462127 w 1534509"/>
                <a:gd name="connsiteY35" fmla="*/ 1072382 h 1534510"/>
                <a:gd name="connsiteX36" fmla="*/ 584348 w 1534509"/>
                <a:gd name="connsiteY36" fmla="*/ 931214 h 1534510"/>
                <a:gd name="connsiteX37" fmla="*/ 575731 w 1534509"/>
                <a:gd name="connsiteY37" fmla="*/ 920772 h 1534510"/>
                <a:gd name="connsiteX38" fmla="*/ 296594 w 1534509"/>
                <a:gd name="connsiteY38" fmla="*/ 1038991 h 1534510"/>
                <a:gd name="connsiteX39" fmla="*/ 538058 w 1534509"/>
                <a:gd name="connsiteY39" fmla="*/ 856727 h 1534510"/>
                <a:gd name="connsiteX40" fmla="*/ 525708 w 1534509"/>
                <a:gd name="connsiteY40" fmla="*/ 816945 h 1534510"/>
                <a:gd name="connsiteX41" fmla="*/ 524503 w 1534509"/>
                <a:gd name="connsiteY41" fmla="*/ 804983 h 1534510"/>
                <a:gd name="connsiteX42" fmla="*/ 0 w 1534509"/>
                <a:gd name="connsiteY42" fmla="*/ 767255 h 1534510"/>
                <a:gd name="connsiteX43" fmla="*/ 524503 w 1534509"/>
                <a:gd name="connsiteY43" fmla="*/ 729527 h 1534510"/>
                <a:gd name="connsiteX44" fmla="*/ 525708 w 1534509"/>
                <a:gd name="connsiteY44" fmla="*/ 717566 h 1534510"/>
                <a:gd name="connsiteX45" fmla="*/ 538058 w 1534509"/>
                <a:gd name="connsiteY45" fmla="*/ 677783 h 1534510"/>
                <a:gd name="connsiteX46" fmla="*/ 296595 w 1534509"/>
                <a:gd name="connsiteY46" fmla="*/ 495519 h 1534510"/>
                <a:gd name="connsiteX47" fmla="*/ 575732 w 1534509"/>
                <a:gd name="connsiteY47" fmla="*/ 613739 h 1534510"/>
                <a:gd name="connsiteX48" fmla="*/ 584348 w 1534509"/>
                <a:gd name="connsiteY48" fmla="*/ 603295 h 1534510"/>
                <a:gd name="connsiteX49" fmla="*/ 462127 w 1534509"/>
                <a:gd name="connsiteY49" fmla="*/ 462128 h 1534510"/>
                <a:gd name="connsiteX50" fmla="*/ 603295 w 1534509"/>
                <a:gd name="connsiteY50" fmla="*/ 584349 h 1534510"/>
                <a:gd name="connsiteX51" fmla="*/ 613737 w 1534509"/>
                <a:gd name="connsiteY51" fmla="*/ 575732 h 1534510"/>
                <a:gd name="connsiteX52" fmla="*/ 495518 w 1534509"/>
                <a:gd name="connsiteY52" fmla="*/ 296595 h 1534510"/>
                <a:gd name="connsiteX53" fmla="*/ 677782 w 1534509"/>
                <a:gd name="connsiteY53" fmla="*/ 538059 h 1534510"/>
                <a:gd name="connsiteX54" fmla="*/ 717565 w 1534509"/>
                <a:gd name="connsiteY54" fmla="*/ 525709 h 1534510"/>
                <a:gd name="connsiteX55" fmla="*/ 729526 w 1534509"/>
                <a:gd name="connsiteY55" fmla="*/ 524504 h 1534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</a:cxnLst>
              <a:rect l="l" t="t" r="r" b="b"/>
              <a:pathLst>
                <a:path w="1534509" h="1534510">
                  <a:moveTo>
                    <a:pt x="767254" y="0"/>
                  </a:moveTo>
                  <a:lnTo>
                    <a:pt x="804982" y="524503"/>
                  </a:lnTo>
                  <a:lnTo>
                    <a:pt x="816943" y="525709"/>
                  </a:lnTo>
                  <a:lnTo>
                    <a:pt x="856727" y="538058"/>
                  </a:lnTo>
                  <a:lnTo>
                    <a:pt x="1038990" y="296595"/>
                  </a:lnTo>
                  <a:lnTo>
                    <a:pt x="920770" y="575733"/>
                  </a:lnTo>
                  <a:lnTo>
                    <a:pt x="931214" y="584349"/>
                  </a:lnTo>
                  <a:lnTo>
                    <a:pt x="1072381" y="462128"/>
                  </a:lnTo>
                  <a:lnTo>
                    <a:pt x="950160" y="603296"/>
                  </a:lnTo>
                  <a:lnTo>
                    <a:pt x="958777" y="613738"/>
                  </a:lnTo>
                  <a:lnTo>
                    <a:pt x="1237914" y="495519"/>
                  </a:lnTo>
                  <a:lnTo>
                    <a:pt x="996450" y="677783"/>
                  </a:lnTo>
                  <a:lnTo>
                    <a:pt x="1008800" y="717566"/>
                  </a:lnTo>
                  <a:lnTo>
                    <a:pt x="1010005" y="729527"/>
                  </a:lnTo>
                  <a:lnTo>
                    <a:pt x="1534509" y="767256"/>
                  </a:lnTo>
                  <a:lnTo>
                    <a:pt x="1010006" y="804983"/>
                  </a:lnTo>
                  <a:lnTo>
                    <a:pt x="1008800" y="816944"/>
                  </a:lnTo>
                  <a:lnTo>
                    <a:pt x="996451" y="856728"/>
                  </a:lnTo>
                  <a:lnTo>
                    <a:pt x="1237914" y="1038991"/>
                  </a:lnTo>
                  <a:lnTo>
                    <a:pt x="958776" y="920771"/>
                  </a:lnTo>
                  <a:lnTo>
                    <a:pt x="950160" y="931215"/>
                  </a:lnTo>
                  <a:lnTo>
                    <a:pt x="1072381" y="1072382"/>
                  </a:lnTo>
                  <a:lnTo>
                    <a:pt x="931213" y="950161"/>
                  </a:lnTo>
                  <a:lnTo>
                    <a:pt x="920771" y="958778"/>
                  </a:lnTo>
                  <a:lnTo>
                    <a:pt x="1038990" y="1237915"/>
                  </a:lnTo>
                  <a:lnTo>
                    <a:pt x="856726" y="996451"/>
                  </a:lnTo>
                  <a:lnTo>
                    <a:pt x="816944" y="1008801"/>
                  </a:lnTo>
                  <a:lnTo>
                    <a:pt x="804982" y="1010006"/>
                  </a:lnTo>
                  <a:lnTo>
                    <a:pt x="767253" y="1534510"/>
                  </a:lnTo>
                  <a:lnTo>
                    <a:pt x="729526" y="1010007"/>
                  </a:lnTo>
                  <a:lnTo>
                    <a:pt x="717565" y="1008801"/>
                  </a:lnTo>
                  <a:lnTo>
                    <a:pt x="677781" y="996452"/>
                  </a:lnTo>
                  <a:lnTo>
                    <a:pt x="495518" y="1237915"/>
                  </a:lnTo>
                  <a:lnTo>
                    <a:pt x="613738" y="958777"/>
                  </a:lnTo>
                  <a:lnTo>
                    <a:pt x="603294" y="950161"/>
                  </a:lnTo>
                  <a:lnTo>
                    <a:pt x="462127" y="1072382"/>
                  </a:lnTo>
                  <a:lnTo>
                    <a:pt x="584348" y="931214"/>
                  </a:lnTo>
                  <a:lnTo>
                    <a:pt x="575731" y="920772"/>
                  </a:lnTo>
                  <a:lnTo>
                    <a:pt x="296594" y="1038991"/>
                  </a:lnTo>
                  <a:lnTo>
                    <a:pt x="538058" y="856727"/>
                  </a:lnTo>
                  <a:lnTo>
                    <a:pt x="525708" y="816945"/>
                  </a:lnTo>
                  <a:lnTo>
                    <a:pt x="524503" y="804983"/>
                  </a:lnTo>
                  <a:lnTo>
                    <a:pt x="0" y="767255"/>
                  </a:lnTo>
                  <a:lnTo>
                    <a:pt x="524503" y="729527"/>
                  </a:lnTo>
                  <a:lnTo>
                    <a:pt x="525708" y="717566"/>
                  </a:lnTo>
                  <a:lnTo>
                    <a:pt x="538058" y="677783"/>
                  </a:lnTo>
                  <a:lnTo>
                    <a:pt x="296595" y="495519"/>
                  </a:lnTo>
                  <a:lnTo>
                    <a:pt x="575732" y="613739"/>
                  </a:lnTo>
                  <a:lnTo>
                    <a:pt x="584348" y="603295"/>
                  </a:lnTo>
                  <a:lnTo>
                    <a:pt x="462127" y="462128"/>
                  </a:lnTo>
                  <a:lnTo>
                    <a:pt x="603295" y="584349"/>
                  </a:lnTo>
                  <a:lnTo>
                    <a:pt x="613737" y="575732"/>
                  </a:lnTo>
                  <a:lnTo>
                    <a:pt x="495518" y="296595"/>
                  </a:lnTo>
                  <a:lnTo>
                    <a:pt x="677782" y="538059"/>
                  </a:lnTo>
                  <a:lnTo>
                    <a:pt x="717565" y="525709"/>
                  </a:lnTo>
                  <a:lnTo>
                    <a:pt x="729526" y="524504"/>
                  </a:lnTo>
                  <a:close/>
                </a:path>
              </a:pathLst>
            </a:custGeom>
            <a:gradFill>
              <a:gsLst>
                <a:gs pos="0">
                  <a:schemeClr val="bg1">
                    <a:alpha val="70000"/>
                  </a:schemeClr>
                </a:gs>
                <a:gs pos="50000">
                  <a:srgbClr val="0000FF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12" name="グループ化 11"/>
          <p:cNvGrpSpPr/>
          <p:nvPr/>
        </p:nvGrpSpPr>
        <p:grpSpPr>
          <a:xfrm>
            <a:off x="6100127" y="2832460"/>
            <a:ext cx="1490648" cy="1490648"/>
            <a:chOff x="6100127" y="2832460"/>
            <a:chExt cx="1490648" cy="1490648"/>
          </a:xfrm>
        </p:grpSpPr>
        <p:sp>
          <p:nvSpPr>
            <p:cNvPr id="67" name="円: 塗りつぶしなし 66"/>
            <p:cNvSpPr/>
            <p:nvPr/>
          </p:nvSpPr>
          <p:spPr>
            <a:xfrm>
              <a:off x="6215728" y="2948061"/>
              <a:ext cx="1259446" cy="1259446"/>
            </a:xfrm>
            <a:prstGeom prst="donut">
              <a:avLst>
                <a:gd name="adj" fmla="val 1803"/>
              </a:avLst>
            </a:prstGeom>
            <a:solidFill>
              <a:srgbClr val="FF0000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68" name="フリーフォーム: 図形 67"/>
            <p:cNvSpPr/>
            <p:nvPr/>
          </p:nvSpPr>
          <p:spPr bwMode="auto">
            <a:xfrm>
              <a:off x="6100127" y="2832460"/>
              <a:ext cx="1490648" cy="1490648"/>
            </a:xfrm>
            <a:custGeom>
              <a:avLst/>
              <a:gdLst>
                <a:gd name="connsiteX0" fmla="*/ 933451 w 1866900"/>
                <a:gd name="connsiteY0" fmla="*/ 0 h 1866900"/>
                <a:gd name="connsiteX1" fmla="*/ 980635 w 1866900"/>
                <a:gd name="connsiteY1" fmla="*/ 655963 h 1866900"/>
                <a:gd name="connsiteX2" fmla="*/ 1060929 w 1866900"/>
                <a:gd name="connsiteY2" fmla="*/ 457691 h 1866900"/>
                <a:gd name="connsiteX3" fmla="*/ 1030740 w 1866900"/>
                <a:gd name="connsiteY3" fmla="*/ 673771 h 1866900"/>
                <a:gd name="connsiteX4" fmla="*/ 1041711 w 1866900"/>
                <a:gd name="connsiteY4" fmla="*/ 677177 h 1866900"/>
                <a:gd name="connsiteX5" fmla="*/ 1042881 w 1866900"/>
                <a:gd name="connsiteY5" fmla="*/ 677811 h 1866900"/>
                <a:gd name="connsiteX6" fmla="*/ 1205186 w 1866900"/>
                <a:gd name="connsiteY6" fmla="*/ 462790 h 1866900"/>
                <a:gd name="connsiteX7" fmla="*/ 1099756 w 1866900"/>
                <a:gd name="connsiteY7" fmla="*/ 711731 h 1866900"/>
                <a:gd name="connsiteX8" fmla="*/ 1110043 w 1866900"/>
                <a:gd name="connsiteY8" fmla="*/ 720220 h 1866900"/>
                <a:gd name="connsiteX9" fmla="*/ 1383030 w 1866900"/>
                <a:gd name="connsiteY9" fmla="*/ 483870 h 1866900"/>
                <a:gd name="connsiteX10" fmla="*/ 1146680 w 1866900"/>
                <a:gd name="connsiteY10" fmla="*/ 756857 h 1866900"/>
                <a:gd name="connsiteX11" fmla="*/ 1155169 w 1866900"/>
                <a:gd name="connsiteY11" fmla="*/ 767145 h 1866900"/>
                <a:gd name="connsiteX12" fmla="*/ 1404110 w 1866900"/>
                <a:gd name="connsiteY12" fmla="*/ 661714 h 1866900"/>
                <a:gd name="connsiteX13" fmla="*/ 1189088 w 1866900"/>
                <a:gd name="connsiteY13" fmla="*/ 824019 h 1866900"/>
                <a:gd name="connsiteX14" fmla="*/ 1189724 w 1866900"/>
                <a:gd name="connsiteY14" fmla="*/ 825190 h 1866900"/>
                <a:gd name="connsiteX15" fmla="*/ 1193129 w 1866900"/>
                <a:gd name="connsiteY15" fmla="*/ 836160 h 1866900"/>
                <a:gd name="connsiteX16" fmla="*/ 1409209 w 1866900"/>
                <a:gd name="connsiteY16" fmla="*/ 805971 h 1866900"/>
                <a:gd name="connsiteX17" fmla="*/ 1210937 w 1866900"/>
                <a:gd name="connsiteY17" fmla="*/ 886265 h 1866900"/>
                <a:gd name="connsiteX18" fmla="*/ 1866900 w 1866900"/>
                <a:gd name="connsiteY18" fmla="*/ 933451 h 1866900"/>
                <a:gd name="connsiteX19" fmla="*/ 1210937 w 1866900"/>
                <a:gd name="connsiteY19" fmla="*/ 980635 h 1866900"/>
                <a:gd name="connsiteX20" fmla="*/ 1409209 w 1866900"/>
                <a:gd name="connsiteY20" fmla="*/ 1060929 h 1866900"/>
                <a:gd name="connsiteX21" fmla="*/ 1193129 w 1866900"/>
                <a:gd name="connsiteY21" fmla="*/ 1030740 h 1866900"/>
                <a:gd name="connsiteX22" fmla="*/ 1189723 w 1866900"/>
                <a:gd name="connsiteY22" fmla="*/ 1041711 h 1866900"/>
                <a:gd name="connsiteX23" fmla="*/ 1189088 w 1866900"/>
                <a:gd name="connsiteY23" fmla="*/ 1042881 h 1866900"/>
                <a:gd name="connsiteX24" fmla="*/ 1404110 w 1866900"/>
                <a:gd name="connsiteY24" fmla="*/ 1205186 h 1866900"/>
                <a:gd name="connsiteX25" fmla="*/ 1155169 w 1866900"/>
                <a:gd name="connsiteY25" fmla="*/ 1099756 h 1866900"/>
                <a:gd name="connsiteX26" fmla="*/ 1146680 w 1866900"/>
                <a:gd name="connsiteY26" fmla="*/ 1110043 h 1866900"/>
                <a:gd name="connsiteX27" fmla="*/ 1383030 w 1866900"/>
                <a:gd name="connsiteY27" fmla="*/ 1383030 h 1866900"/>
                <a:gd name="connsiteX28" fmla="*/ 1110044 w 1866900"/>
                <a:gd name="connsiteY28" fmla="*/ 1146681 h 1866900"/>
                <a:gd name="connsiteX29" fmla="*/ 1099755 w 1866900"/>
                <a:gd name="connsiteY29" fmla="*/ 1155169 h 1866900"/>
                <a:gd name="connsiteX30" fmla="*/ 1205186 w 1866900"/>
                <a:gd name="connsiteY30" fmla="*/ 1404110 h 1866900"/>
                <a:gd name="connsiteX31" fmla="*/ 1042881 w 1866900"/>
                <a:gd name="connsiteY31" fmla="*/ 1189088 h 1866900"/>
                <a:gd name="connsiteX32" fmla="*/ 1041710 w 1866900"/>
                <a:gd name="connsiteY32" fmla="*/ 1189724 h 1866900"/>
                <a:gd name="connsiteX33" fmla="*/ 1030740 w 1866900"/>
                <a:gd name="connsiteY33" fmla="*/ 1193129 h 1866900"/>
                <a:gd name="connsiteX34" fmla="*/ 1060929 w 1866900"/>
                <a:gd name="connsiteY34" fmla="*/ 1409209 h 1866900"/>
                <a:gd name="connsiteX35" fmla="*/ 980635 w 1866900"/>
                <a:gd name="connsiteY35" fmla="*/ 1210937 h 1866900"/>
                <a:gd name="connsiteX36" fmla="*/ 933450 w 1866900"/>
                <a:gd name="connsiteY36" fmla="*/ 1866900 h 1866900"/>
                <a:gd name="connsiteX37" fmla="*/ 886265 w 1866900"/>
                <a:gd name="connsiteY37" fmla="*/ 1210937 h 1866900"/>
                <a:gd name="connsiteX38" fmla="*/ 805971 w 1866900"/>
                <a:gd name="connsiteY38" fmla="*/ 1409209 h 1866900"/>
                <a:gd name="connsiteX39" fmla="*/ 836160 w 1866900"/>
                <a:gd name="connsiteY39" fmla="*/ 1193129 h 1866900"/>
                <a:gd name="connsiteX40" fmla="*/ 825189 w 1866900"/>
                <a:gd name="connsiteY40" fmla="*/ 1189723 h 1866900"/>
                <a:gd name="connsiteX41" fmla="*/ 824019 w 1866900"/>
                <a:gd name="connsiteY41" fmla="*/ 1189089 h 1866900"/>
                <a:gd name="connsiteX42" fmla="*/ 661714 w 1866900"/>
                <a:gd name="connsiteY42" fmla="*/ 1404110 h 1866900"/>
                <a:gd name="connsiteX43" fmla="*/ 767144 w 1866900"/>
                <a:gd name="connsiteY43" fmla="*/ 1155169 h 1866900"/>
                <a:gd name="connsiteX44" fmla="*/ 756857 w 1866900"/>
                <a:gd name="connsiteY44" fmla="*/ 1146680 h 1866900"/>
                <a:gd name="connsiteX45" fmla="*/ 483870 w 1866900"/>
                <a:gd name="connsiteY45" fmla="*/ 1383030 h 1866900"/>
                <a:gd name="connsiteX46" fmla="*/ 720220 w 1866900"/>
                <a:gd name="connsiteY46" fmla="*/ 1110043 h 1866900"/>
                <a:gd name="connsiteX47" fmla="*/ 711731 w 1866900"/>
                <a:gd name="connsiteY47" fmla="*/ 1099755 h 1866900"/>
                <a:gd name="connsiteX48" fmla="*/ 462790 w 1866900"/>
                <a:gd name="connsiteY48" fmla="*/ 1205186 h 1866900"/>
                <a:gd name="connsiteX49" fmla="*/ 677812 w 1866900"/>
                <a:gd name="connsiteY49" fmla="*/ 1042881 h 1866900"/>
                <a:gd name="connsiteX50" fmla="*/ 677177 w 1866900"/>
                <a:gd name="connsiteY50" fmla="*/ 1041711 h 1866900"/>
                <a:gd name="connsiteX51" fmla="*/ 673771 w 1866900"/>
                <a:gd name="connsiteY51" fmla="*/ 1030740 h 1866900"/>
                <a:gd name="connsiteX52" fmla="*/ 457691 w 1866900"/>
                <a:gd name="connsiteY52" fmla="*/ 1060929 h 1866900"/>
                <a:gd name="connsiteX53" fmla="*/ 655963 w 1866900"/>
                <a:gd name="connsiteY53" fmla="*/ 980635 h 1866900"/>
                <a:gd name="connsiteX54" fmla="*/ 0 w 1866900"/>
                <a:gd name="connsiteY54" fmla="*/ 933450 h 1866900"/>
                <a:gd name="connsiteX55" fmla="*/ 655964 w 1866900"/>
                <a:gd name="connsiteY55" fmla="*/ 886266 h 1866900"/>
                <a:gd name="connsiteX56" fmla="*/ 457691 w 1866900"/>
                <a:gd name="connsiteY56" fmla="*/ 805971 h 1866900"/>
                <a:gd name="connsiteX57" fmla="*/ 673771 w 1866900"/>
                <a:gd name="connsiteY57" fmla="*/ 836160 h 1866900"/>
                <a:gd name="connsiteX58" fmla="*/ 677177 w 1866900"/>
                <a:gd name="connsiteY58" fmla="*/ 825189 h 1866900"/>
                <a:gd name="connsiteX59" fmla="*/ 677812 w 1866900"/>
                <a:gd name="connsiteY59" fmla="*/ 824019 h 1866900"/>
                <a:gd name="connsiteX60" fmla="*/ 462790 w 1866900"/>
                <a:gd name="connsiteY60" fmla="*/ 661714 h 1866900"/>
                <a:gd name="connsiteX61" fmla="*/ 711731 w 1866900"/>
                <a:gd name="connsiteY61" fmla="*/ 767144 h 1866900"/>
                <a:gd name="connsiteX62" fmla="*/ 720220 w 1866900"/>
                <a:gd name="connsiteY62" fmla="*/ 756857 h 1866900"/>
                <a:gd name="connsiteX63" fmla="*/ 483870 w 1866900"/>
                <a:gd name="connsiteY63" fmla="*/ 483870 h 1866900"/>
                <a:gd name="connsiteX64" fmla="*/ 756857 w 1866900"/>
                <a:gd name="connsiteY64" fmla="*/ 720220 h 1866900"/>
                <a:gd name="connsiteX65" fmla="*/ 767145 w 1866900"/>
                <a:gd name="connsiteY65" fmla="*/ 711731 h 1866900"/>
                <a:gd name="connsiteX66" fmla="*/ 661714 w 1866900"/>
                <a:gd name="connsiteY66" fmla="*/ 462790 h 1866900"/>
                <a:gd name="connsiteX67" fmla="*/ 824019 w 1866900"/>
                <a:gd name="connsiteY67" fmla="*/ 677812 h 1866900"/>
                <a:gd name="connsiteX68" fmla="*/ 825190 w 1866900"/>
                <a:gd name="connsiteY68" fmla="*/ 677176 h 1866900"/>
                <a:gd name="connsiteX69" fmla="*/ 836160 w 1866900"/>
                <a:gd name="connsiteY69" fmla="*/ 673771 h 1866900"/>
                <a:gd name="connsiteX70" fmla="*/ 805971 w 1866900"/>
                <a:gd name="connsiteY70" fmla="*/ 457691 h 1866900"/>
                <a:gd name="connsiteX71" fmla="*/ 886265 w 1866900"/>
                <a:gd name="connsiteY71" fmla="*/ 655963 h 1866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1866900" h="1866900">
                  <a:moveTo>
                    <a:pt x="933451" y="0"/>
                  </a:moveTo>
                  <a:lnTo>
                    <a:pt x="980635" y="655963"/>
                  </a:lnTo>
                  <a:lnTo>
                    <a:pt x="1060929" y="457691"/>
                  </a:lnTo>
                  <a:lnTo>
                    <a:pt x="1030740" y="673771"/>
                  </a:lnTo>
                  <a:lnTo>
                    <a:pt x="1041711" y="677177"/>
                  </a:lnTo>
                  <a:lnTo>
                    <a:pt x="1042881" y="677811"/>
                  </a:lnTo>
                  <a:lnTo>
                    <a:pt x="1205186" y="462790"/>
                  </a:lnTo>
                  <a:lnTo>
                    <a:pt x="1099756" y="711731"/>
                  </a:lnTo>
                  <a:lnTo>
                    <a:pt x="1110043" y="720220"/>
                  </a:lnTo>
                  <a:lnTo>
                    <a:pt x="1383030" y="483870"/>
                  </a:lnTo>
                  <a:lnTo>
                    <a:pt x="1146680" y="756857"/>
                  </a:lnTo>
                  <a:lnTo>
                    <a:pt x="1155169" y="767145"/>
                  </a:lnTo>
                  <a:lnTo>
                    <a:pt x="1404110" y="661714"/>
                  </a:lnTo>
                  <a:lnTo>
                    <a:pt x="1189088" y="824019"/>
                  </a:lnTo>
                  <a:lnTo>
                    <a:pt x="1189724" y="825190"/>
                  </a:lnTo>
                  <a:lnTo>
                    <a:pt x="1193129" y="836160"/>
                  </a:lnTo>
                  <a:lnTo>
                    <a:pt x="1409209" y="805971"/>
                  </a:lnTo>
                  <a:lnTo>
                    <a:pt x="1210937" y="886265"/>
                  </a:lnTo>
                  <a:lnTo>
                    <a:pt x="1866900" y="933451"/>
                  </a:lnTo>
                  <a:lnTo>
                    <a:pt x="1210937" y="980635"/>
                  </a:lnTo>
                  <a:lnTo>
                    <a:pt x="1409209" y="1060929"/>
                  </a:lnTo>
                  <a:lnTo>
                    <a:pt x="1193129" y="1030740"/>
                  </a:lnTo>
                  <a:lnTo>
                    <a:pt x="1189723" y="1041711"/>
                  </a:lnTo>
                  <a:lnTo>
                    <a:pt x="1189088" y="1042881"/>
                  </a:lnTo>
                  <a:lnTo>
                    <a:pt x="1404110" y="1205186"/>
                  </a:lnTo>
                  <a:lnTo>
                    <a:pt x="1155169" y="1099756"/>
                  </a:lnTo>
                  <a:lnTo>
                    <a:pt x="1146680" y="1110043"/>
                  </a:lnTo>
                  <a:lnTo>
                    <a:pt x="1383030" y="1383030"/>
                  </a:lnTo>
                  <a:lnTo>
                    <a:pt x="1110044" y="1146681"/>
                  </a:lnTo>
                  <a:lnTo>
                    <a:pt x="1099755" y="1155169"/>
                  </a:lnTo>
                  <a:lnTo>
                    <a:pt x="1205186" y="1404110"/>
                  </a:lnTo>
                  <a:lnTo>
                    <a:pt x="1042881" y="1189088"/>
                  </a:lnTo>
                  <a:lnTo>
                    <a:pt x="1041710" y="1189724"/>
                  </a:lnTo>
                  <a:lnTo>
                    <a:pt x="1030740" y="1193129"/>
                  </a:lnTo>
                  <a:lnTo>
                    <a:pt x="1060929" y="1409209"/>
                  </a:lnTo>
                  <a:lnTo>
                    <a:pt x="980635" y="1210937"/>
                  </a:lnTo>
                  <a:lnTo>
                    <a:pt x="933450" y="1866900"/>
                  </a:lnTo>
                  <a:lnTo>
                    <a:pt x="886265" y="1210937"/>
                  </a:lnTo>
                  <a:lnTo>
                    <a:pt x="805971" y="1409209"/>
                  </a:lnTo>
                  <a:lnTo>
                    <a:pt x="836160" y="1193129"/>
                  </a:lnTo>
                  <a:lnTo>
                    <a:pt x="825189" y="1189723"/>
                  </a:lnTo>
                  <a:lnTo>
                    <a:pt x="824019" y="1189089"/>
                  </a:lnTo>
                  <a:lnTo>
                    <a:pt x="661714" y="1404110"/>
                  </a:lnTo>
                  <a:lnTo>
                    <a:pt x="767144" y="1155169"/>
                  </a:lnTo>
                  <a:lnTo>
                    <a:pt x="756857" y="1146680"/>
                  </a:lnTo>
                  <a:lnTo>
                    <a:pt x="483870" y="1383030"/>
                  </a:lnTo>
                  <a:lnTo>
                    <a:pt x="720220" y="1110043"/>
                  </a:lnTo>
                  <a:lnTo>
                    <a:pt x="711731" y="1099755"/>
                  </a:lnTo>
                  <a:lnTo>
                    <a:pt x="462790" y="1205186"/>
                  </a:lnTo>
                  <a:lnTo>
                    <a:pt x="677812" y="1042881"/>
                  </a:lnTo>
                  <a:lnTo>
                    <a:pt x="677177" y="1041711"/>
                  </a:lnTo>
                  <a:lnTo>
                    <a:pt x="673771" y="1030740"/>
                  </a:lnTo>
                  <a:lnTo>
                    <a:pt x="457691" y="1060929"/>
                  </a:lnTo>
                  <a:lnTo>
                    <a:pt x="655963" y="980635"/>
                  </a:lnTo>
                  <a:lnTo>
                    <a:pt x="0" y="933450"/>
                  </a:lnTo>
                  <a:lnTo>
                    <a:pt x="655964" y="886266"/>
                  </a:lnTo>
                  <a:lnTo>
                    <a:pt x="457691" y="805971"/>
                  </a:lnTo>
                  <a:lnTo>
                    <a:pt x="673771" y="836160"/>
                  </a:lnTo>
                  <a:lnTo>
                    <a:pt x="677177" y="825189"/>
                  </a:lnTo>
                  <a:lnTo>
                    <a:pt x="677812" y="824019"/>
                  </a:lnTo>
                  <a:lnTo>
                    <a:pt x="462790" y="661714"/>
                  </a:lnTo>
                  <a:lnTo>
                    <a:pt x="711731" y="767144"/>
                  </a:lnTo>
                  <a:lnTo>
                    <a:pt x="720220" y="756857"/>
                  </a:lnTo>
                  <a:lnTo>
                    <a:pt x="483870" y="483870"/>
                  </a:lnTo>
                  <a:lnTo>
                    <a:pt x="756857" y="720220"/>
                  </a:lnTo>
                  <a:lnTo>
                    <a:pt x="767145" y="711731"/>
                  </a:lnTo>
                  <a:lnTo>
                    <a:pt x="661714" y="462790"/>
                  </a:lnTo>
                  <a:lnTo>
                    <a:pt x="824019" y="677812"/>
                  </a:lnTo>
                  <a:lnTo>
                    <a:pt x="825190" y="677176"/>
                  </a:lnTo>
                  <a:lnTo>
                    <a:pt x="836160" y="673771"/>
                  </a:lnTo>
                  <a:lnTo>
                    <a:pt x="805971" y="457691"/>
                  </a:lnTo>
                  <a:lnTo>
                    <a:pt x="886265" y="655963"/>
                  </a:lnTo>
                  <a:close/>
                </a:path>
              </a:pathLst>
            </a:custGeom>
            <a:gradFill>
              <a:gsLst>
                <a:gs pos="0">
                  <a:schemeClr val="bg1">
                    <a:alpha val="70000"/>
                  </a:schemeClr>
                </a:gs>
                <a:gs pos="50000">
                  <a:srgbClr val="FF0000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17" name="グループ化 16"/>
          <p:cNvGrpSpPr/>
          <p:nvPr/>
        </p:nvGrpSpPr>
        <p:grpSpPr>
          <a:xfrm>
            <a:off x="6023277" y="4716233"/>
            <a:ext cx="1644348" cy="1644348"/>
            <a:chOff x="6023277" y="4716233"/>
            <a:chExt cx="1644348" cy="1644348"/>
          </a:xfrm>
        </p:grpSpPr>
        <p:sp>
          <p:nvSpPr>
            <p:cNvPr id="69" name="フリーフォーム: 図形 68"/>
            <p:cNvSpPr/>
            <p:nvPr/>
          </p:nvSpPr>
          <p:spPr>
            <a:xfrm>
              <a:off x="6129534" y="4822490"/>
              <a:ext cx="1431834" cy="1431834"/>
            </a:xfrm>
            <a:custGeom>
              <a:avLst/>
              <a:gdLst>
                <a:gd name="connsiteX0" fmla="*/ 896620 w 1793240"/>
                <a:gd name="connsiteY0" fmla="*/ 377081 h 1793240"/>
                <a:gd name="connsiteX1" fmla="*/ 377081 w 1793240"/>
                <a:gd name="connsiteY1" fmla="*/ 896620 h 1793240"/>
                <a:gd name="connsiteX2" fmla="*/ 896620 w 1793240"/>
                <a:gd name="connsiteY2" fmla="*/ 1416159 h 1793240"/>
                <a:gd name="connsiteX3" fmla="*/ 1416159 w 1793240"/>
                <a:gd name="connsiteY3" fmla="*/ 896620 h 1793240"/>
                <a:gd name="connsiteX4" fmla="*/ 896620 w 1793240"/>
                <a:gd name="connsiteY4" fmla="*/ 377081 h 1793240"/>
                <a:gd name="connsiteX5" fmla="*/ 896620 w 1793240"/>
                <a:gd name="connsiteY5" fmla="*/ 233045 h 1793240"/>
                <a:gd name="connsiteX6" fmla="*/ 1560195 w 1793240"/>
                <a:gd name="connsiteY6" fmla="*/ 896620 h 1793240"/>
                <a:gd name="connsiteX7" fmla="*/ 896620 w 1793240"/>
                <a:gd name="connsiteY7" fmla="*/ 1560195 h 1793240"/>
                <a:gd name="connsiteX8" fmla="*/ 233045 w 1793240"/>
                <a:gd name="connsiteY8" fmla="*/ 896620 h 1793240"/>
                <a:gd name="connsiteX9" fmla="*/ 896620 w 1793240"/>
                <a:gd name="connsiteY9" fmla="*/ 233045 h 1793240"/>
                <a:gd name="connsiteX10" fmla="*/ 896620 w 1793240"/>
                <a:gd name="connsiteY10" fmla="*/ 141733 h 1793240"/>
                <a:gd name="connsiteX11" fmla="*/ 141733 w 1793240"/>
                <a:gd name="connsiteY11" fmla="*/ 896620 h 1793240"/>
                <a:gd name="connsiteX12" fmla="*/ 896620 w 1793240"/>
                <a:gd name="connsiteY12" fmla="*/ 1651507 h 1793240"/>
                <a:gd name="connsiteX13" fmla="*/ 1651507 w 1793240"/>
                <a:gd name="connsiteY13" fmla="*/ 896620 h 1793240"/>
                <a:gd name="connsiteX14" fmla="*/ 896620 w 1793240"/>
                <a:gd name="connsiteY14" fmla="*/ 141733 h 1793240"/>
                <a:gd name="connsiteX15" fmla="*/ 896620 w 1793240"/>
                <a:gd name="connsiteY15" fmla="*/ 92711 h 1793240"/>
                <a:gd name="connsiteX16" fmla="*/ 1700529 w 1793240"/>
                <a:gd name="connsiteY16" fmla="*/ 896620 h 1793240"/>
                <a:gd name="connsiteX17" fmla="*/ 896620 w 1793240"/>
                <a:gd name="connsiteY17" fmla="*/ 1700529 h 1793240"/>
                <a:gd name="connsiteX18" fmla="*/ 92711 w 1793240"/>
                <a:gd name="connsiteY18" fmla="*/ 896620 h 1793240"/>
                <a:gd name="connsiteX19" fmla="*/ 896620 w 1793240"/>
                <a:gd name="connsiteY19" fmla="*/ 92711 h 1793240"/>
                <a:gd name="connsiteX20" fmla="*/ 896620 w 1793240"/>
                <a:gd name="connsiteY20" fmla="*/ 19295 h 1793240"/>
                <a:gd name="connsiteX21" fmla="*/ 19295 w 1793240"/>
                <a:gd name="connsiteY21" fmla="*/ 896620 h 1793240"/>
                <a:gd name="connsiteX22" fmla="*/ 896620 w 1793240"/>
                <a:gd name="connsiteY22" fmla="*/ 1773945 h 1793240"/>
                <a:gd name="connsiteX23" fmla="*/ 1773945 w 1793240"/>
                <a:gd name="connsiteY23" fmla="*/ 896620 h 1793240"/>
                <a:gd name="connsiteX24" fmla="*/ 896620 w 1793240"/>
                <a:gd name="connsiteY24" fmla="*/ 19295 h 1793240"/>
                <a:gd name="connsiteX25" fmla="*/ 896620 w 1793240"/>
                <a:gd name="connsiteY25" fmla="*/ 0 h 1793240"/>
                <a:gd name="connsiteX26" fmla="*/ 1793240 w 1793240"/>
                <a:gd name="connsiteY26" fmla="*/ 896620 h 1793240"/>
                <a:gd name="connsiteX27" fmla="*/ 896620 w 1793240"/>
                <a:gd name="connsiteY27" fmla="*/ 1793240 h 1793240"/>
                <a:gd name="connsiteX28" fmla="*/ 0 w 1793240"/>
                <a:gd name="connsiteY28" fmla="*/ 896620 h 1793240"/>
                <a:gd name="connsiteX29" fmla="*/ 896620 w 1793240"/>
                <a:gd name="connsiteY29" fmla="*/ 0 h 1793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793240" h="1793240">
                  <a:moveTo>
                    <a:pt x="896620" y="377081"/>
                  </a:moveTo>
                  <a:cubicBezTo>
                    <a:pt x="609687" y="377081"/>
                    <a:pt x="377081" y="609687"/>
                    <a:pt x="377081" y="896620"/>
                  </a:cubicBezTo>
                  <a:cubicBezTo>
                    <a:pt x="377081" y="1183553"/>
                    <a:pt x="609687" y="1416159"/>
                    <a:pt x="896620" y="1416159"/>
                  </a:cubicBezTo>
                  <a:cubicBezTo>
                    <a:pt x="1183553" y="1416159"/>
                    <a:pt x="1416159" y="1183553"/>
                    <a:pt x="1416159" y="896620"/>
                  </a:cubicBezTo>
                  <a:cubicBezTo>
                    <a:pt x="1416159" y="609687"/>
                    <a:pt x="1183553" y="377081"/>
                    <a:pt x="896620" y="377081"/>
                  </a:cubicBezTo>
                  <a:close/>
                  <a:moveTo>
                    <a:pt x="896620" y="233045"/>
                  </a:moveTo>
                  <a:cubicBezTo>
                    <a:pt x="1263102" y="233045"/>
                    <a:pt x="1560195" y="530138"/>
                    <a:pt x="1560195" y="896620"/>
                  </a:cubicBezTo>
                  <a:cubicBezTo>
                    <a:pt x="1560195" y="1263102"/>
                    <a:pt x="1263102" y="1560195"/>
                    <a:pt x="896620" y="1560195"/>
                  </a:cubicBezTo>
                  <a:cubicBezTo>
                    <a:pt x="530138" y="1560195"/>
                    <a:pt x="233045" y="1263102"/>
                    <a:pt x="233045" y="896620"/>
                  </a:cubicBezTo>
                  <a:cubicBezTo>
                    <a:pt x="233045" y="530138"/>
                    <a:pt x="530138" y="233045"/>
                    <a:pt x="896620" y="233045"/>
                  </a:cubicBezTo>
                  <a:close/>
                  <a:moveTo>
                    <a:pt x="896620" y="141733"/>
                  </a:moveTo>
                  <a:cubicBezTo>
                    <a:pt x="479707" y="141733"/>
                    <a:pt x="141733" y="479707"/>
                    <a:pt x="141733" y="896620"/>
                  </a:cubicBezTo>
                  <a:cubicBezTo>
                    <a:pt x="141733" y="1313533"/>
                    <a:pt x="479707" y="1651507"/>
                    <a:pt x="896620" y="1651507"/>
                  </a:cubicBezTo>
                  <a:cubicBezTo>
                    <a:pt x="1313533" y="1651507"/>
                    <a:pt x="1651507" y="1313533"/>
                    <a:pt x="1651507" y="896620"/>
                  </a:cubicBezTo>
                  <a:cubicBezTo>
                    <a:pt x="1651507" y="479707"/>
                    <a:pt x="1313533" y="141733"/>
                    <a:pt x="896620" y="141733"/>
                  </a:cubicBezTo>
                  <a:close/>
                  <a:moveTo>
                    <a:pt x="896620" y="92711"/>
                  </a:moveTo>
                  <a:cubicBezTo>
                    <a:pt x="1340607" y="92711"/>
                    <a:pt x="1700529" y="452633"/>
                    <a:pt x="1700529" y="896620"/>
                  </a:cubicBezTo>
                  <a:cubicBezTo>
                    <a:pt x="1700529" y="1340607"/>
                    <a:pt x="1340607" y="1700529"/>
                    <a:pt x="896620" y="1700529"/>
                  </a:cubicBezTo>
                  <a:cubicBezTo>
                    <a:pt x="452633" y="1700529"/>
                    <a:pt x="92711" y="1340607"/>
                    <a:pt x="92711" y="896620"/>
                  </a:cubicBezTo>
                  <a:cubicBezTo>
                    <a:pt x="92711" y="452633"/>
                    <a:pt x="452633" y="92711"/>
                    <a:pt x="896620" y="92711"/>
                  </a:cubicBezTo>
                  <a:close/>
                  <a:moveTo>
                    <a:pt x="896620" y="19295"/>
                  </a:moveTo>
                  <a:cubicBezTo>
                    <a:pt x="412087" y="19295"/>
                    <a:pt x="19295" y="412087"/>
                    <a:pt x="19295" y="896620"/>
                  </a:cubicBezTo>
                  <a:cubicBezTo>
                    <a:pt x="19295" y="1381153"/>
                    <a:pt x="412087" y="1773945"/>
                    <a:pt x="896620" y="1773945"/>
                  </a:cubicBezTo>
                  <a:cubicBezTo>
                    <a:pt x="1381153" y="1773945"/>
                    <a:pt x="1773945" y="1381153"/>
                    <a:pt x="1773945" y="896620"/>
                  </a:cubicBezTo>
                  <a:cubicBezTo>
                    <a:pt x="1773945" y="412087"/>
                    <a:pt x="1381153" y="19295"/>
                    <a:pt x="896620" y="19295"/>
                  </a:cubicBezTo>
                  <a:close/>
                  <a:moveTo>
                    <a:pt x="896620" y="0"/>
                  </a:moveTo>
                  <a:cubicBezTo>
                    <a:pt x="1391810" y="0"/>
                    <a:pt x="1793240" y="401430"/>
                    <a:pt x="1793240" y="896620"/>
                  </a:cubicBezTo>
                  <a:cubicBezTo>
                    <a:pt x="1793240" y="1391810"/>
                    <a:pt x="1391810" y="1793240"/>
                    <a:pt x="896620" y="1793240"/>
                  </a:cubicBezTo>
                  <a:cubicBezTo>
                    <a:pt x="401430" y="1793240"/>
                    <a:pt x="0" y="1391810"/>
                    <a:pt x="0" y="896620"/>
                  </a:cubicBezTo>
                  <a:cubicBezTo>
                    <a:pt x="0" y="401430"/>
                    <a:pt x="401430" y="0"/>
                    <a:pt x="896620" y="0"/>
                  </a:cubicBez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70" name="フリーフォーム: 図形 69"/>
            <p:cNvSpPr/>
            <p:nvPr/>
          </p:nvSpPr>
          <p:spPr bwMode="auto">
            <a:xfrm>
              <a:off x="6023277" y="4716233"/>
              <a:ext cx="1644348" cy="1644348"/>
            </a:xfrm>
            <a:custGeom>
              <a:avLst/>
              <a:gdLst>
                <a:gd name="connsiteX0" fmla="*/ 933450 w 1866900"/>
                <a:gd name="connsiteY0" fmla="*/ 0 h 1866900"/>
                <a:gd name="connsiteX1" fmla="*/ 980933 w 1866900"/>
                <a:gd name="connsiteY1" fmla="*/ 660106 h 1866900"/>
                <a:gd name="connsiteX2" fmla="*/ 989503 w 1866900"/>
                <a:gd name="connsiteY2" fmla="*/ 660970 h 1866900"/>
                <a:gd name="connsiteX3" fmla="*/ 990492 w 1866900"/>
                <a:gd name="connsiteY3" fmla="*/ 661277 h 1866900"/>
                <a:gd name="connsiteX4" fmla="*/ 1041291 w 1866900"/>
                <a:gd name="connsiteY4" fmla="*/ 537248 h 1866900"/>
                <a:gd name="connsiteX5" fmla="*/ 1022055 w 1866900"/>
                <a:gd name="connsiteY5" fmla="*/ 671075 h 1866900"/>
                <a:gd name="connsiteX6" fmla="*/ 1041711 w 1866900"/>
                <a:gd name="connsiteY6" fmla="*/ 677177 h 1866900"/>
                <a:gd name="connsiteX7" fmla="*/ 1042881 w 1866900"/>
                <a:gd name="connsiteY7" fmla="*/ 677812 h 1866900"/>
                <a:gd name="connsiteX8" fmla="*/ 1205186 w 1866900"/>
                <a:gd name="connsiteY8" fmla="*/ 462790 h 1866900"/>
                <a:gd name="connsiteX9" fmla="*/ 1099755 w 1866900"/>
                <a:gd name="connsiteY9" fmla="*/ 711731 h 1866900"/>
                <a:gd name="connsiteX10" fmla="*/ 1110044 w 1866900"/>
                <a:gd name="connsiteY10" fmla="*/ 720220 h 1866900"/>
                <a:gd name="connsiteX11" fmla="*/ 1383030 w 1866900"/>
                <a:gd name="connsiteY11" fmla="*/ 483870 h 1866900"/>
                <a:gd name="connsiteX12" fmla="*/ 1146681 w 1866900"/>
                <a:gd name="connsiteY12" fmla="*/ 756857 h 1866900"/>
                <a:gd name="connsiteX13" fmla="*/ 1154746 w 1866900"/>
                <a:gd name="connsiteY13" fmla="*/ 766631 h 1866900"/>
                <a:gd name="connsiteX14" fmla="*/ 1578857 w 1866900"/>
                <a:gd name="connsiteY14" fmla="*/ 560824 h 1866900"/>
                <a:gd name="connsiteX15" fmla="*/ 1189422 w 1866900"/>
                <a:gd name="connsiteY15" fmla="*/ 824634 h 1866900"/>
                <a:gd name="connsiteX16" fmla="*/ 1189723 w 1866900"/>
                <a:gd name="connsiteY16" fmla="*/ 825189 h 1866900"/>
                <a:gd name="connsiteX17" fmla="*/ 1205930 w 1866900"/>
                <a:gd name="connsiteY17" fmla="*/ 877397 h 1866900"/>
                <a:gd name="connsiteX18" fmla="*/ 1206794 w 1866900"/>
                <a:gd name="connsiteY18" fmla="*/ 885968 h 1866900"/>
                <a:gd name="connsiteX19" fmla="*/ 1866900 w 1866900"/>
                <a:gd name="connsiteY19" fmla="*/ 933450 h 1866900"/>
                <a:gd name="connsiteX20" fmla="*/ 1206794 w 1866900"/>
                <a:gd name="connsiteY20" fmla="*/ 980933 h 1866900"/>
                <a:gd name="connsiteX21" fmla="*/ 1205930 w 1866900"/>
                <a:gd name="connsiteY21" fmla="*/ 989503 h 1866900"/>
                <a:gd name="connsiteX22" fmla="*/ 1205622 w 1866900"/>
                <a:gd name="connsiteY22" fmla="*/ 990492 h 1866900"/>
                <a:gd name="connsiteX23" fmla="*/ 1329652 w 1866900"/>
                <a:gd name="connsiteY23" fmla="*/ 1041291 h 1866900"/>
                <a:gd name="connsiteX24" fmla="*/ 1195825 w 1866900"/>
                <a:gd name="connsiteY24" fmla="*/ 1022056 h 1866900"/>
                <a:gd name="connsiteX25" fmla="*/ 1189724 w 1866900"/>
                <a:gd name="connsiteY25" fmla="*/ 1041711 h 1866900"/>
                <a:gd name="connsiteX26" fmla="*/ 1189089 w 1866900"/>
                <a:gd name="connsiteY26" fmla="*/ 1042881 h 1866900"/>
                <a:gd name="connsiteX27" fmla="*/ 1404110 w 1866900"/>
                <a:gd name="connsiteY27" fmla="*/ 1205186 h 1866900"/>
                <a:gd name="connsiteX28" fmla="*/ 1155170 w 1866900"/>
                <a:gd name="connsiteY28" fmla="*/ 1099755 h 1866900"/>
                <a:gd name="connsiteX29" fmla="*/ 1146681 w 1866900"/>
                <a:gd name="connsiteY29" fmla="*/ 1110044 h 1866900"/>
                <a:gd name="connsiteX30" fmla="*/ 1383031 w 1866900"/>
                <a:gd name="connsiteY30" fmla="*/ 1383030 h 1866900"/>
                <a:gd name="connsiteX31" fmla="*/ 1110044 w 1866900"/>
                <a:gd name="connsiteY31" fmla="*/ 1146681 h 1866900"/>
                <a:gd name="connsiteX32" fmla="*/ 1100269 w 1866900"/>
                <a:gd name="connsiteY32" fmla="*/ 1154745 h 1866900"/>
                <a:gd name="connsiteX33" fmla="*/ 1306076 w 1866900"/>
                <a:gd name="connsiteY33" fmla="*/ 1578856 h 1866900"/>
                <a:gd name="connsiteX34" fmla="*/ 1042267 w 1866900"/>
                <a:gd name="connsiteY34" fmla="*/ 1189422 h 1866900"/>
                <a:gd name="connsiteX35" fmla="*/ 1041711 w 1866900"/>
                <a:gd name="connsiteY35" fmla="*/ 1189724 h 1866900"/>
                <a:gd name="connsiteX36" fmla="*/ 989504 w 1866900"/>
                <a:gd name="connsiteY36" fmla="*/ 1205930 h 1866900"/>
                <a:gd name="connsiteX37" fmla="*/ 980934 w 1866900"/>
                <a:gd name="connsiteY37" fmla="*/ 1206794 h 1866900"/>
                <a:gd name="connsiteX38" fmla="*/ 933450 w 1866900"/>
                <a:gd name="connsiteY38" fmla="*/ 1866900 h 1866900"/>
                <a:gd name="connsiteX39" fmla="*/ 885967 w 1866900"/>
                <a:gd name="connsiteY39" fmla="*/ 1206794 h 1866900"/>
                <a:gd name="connsiteX40" fmla="*/ 877397 w 1866900"/>
                <a:gd name="connsiteY40" fmla="*/ 1205930 h 1866900"/>
                <a:gd name="connsiteX41" fmla="*/ 876409 w 1866900"/>
                <a:gd name="connsiteY41" fmla="*/ 1205623 h 1866900"/>
                <a:gd name="connsiteX42" fmla="*/ 825609 w 1866900"/>
                <a:gd name="connsiteY42" fmla="*/ 1329652 h 1866900"/>
                <a:gd name="connsiteX43" fmla="*/ 844845 w 1866900"/>
                <a:gd name="connsiteY43" fmla="*/ 1195824 h 1866900"/>
                <a:gd name="connsiteX44" fmla="*/ 825189 w 1866900"/>
                <a:gd name="connsiteY44" fmla="*/ 1189723 h 1866900"/>
                <a:gd name="connsiteX45" fmla="*/ 824019 w 1866900"/>
                <a:gd name="connsiteY45" fmla="*/ 1189088 h 1866900"/>
                <a:gd name="connsiteX46" fmla="*/ 661714 w 1866900"/>
                <a:gd name="connsiteY46" fmla="*/ 1404110 h 1866900"/>
                <a:gd name="connsiteX47" fmla="*/ 767145 w 1866900"/>
                <a:gd name="connsiteY47" fmla="*/ 1155169 h 1866900"/>
                <a:gd name="connsiteX48" fmla="*/ 756856 w 1866900"/>
                <a:gd name="connsiteY48" fmla="*/ 1146680 h 1866900"/>
                <a:gd name="connsiteX49" fmla="*/ 483870 w 1866900"/>
                <a:gd name="connsiteY49" fmla="*/ 1383031 h 1866900"/>
                <a:gd name="connsiteX50" fmla="*/ 720219 w 1866900"/>
                <a:gd name="connsiteY50" fmla="*/ 1110043 h 1866900"/>
                <a:gd name="connsiteX51" fmla="*/ 712154 w 1866900"/>
                <a:gd name="connsiteY51" fmla="*/ 1100269 h 1866900"/>
                <a:gd name="connsiteX52" fmla="*/ 288044 w 1866900"/>
                <a:gd name="connsiteY52" fmla="*/ 1306076 h 1866900"/>
                <a:gd name="connsiteX53" fmla="*/ 677478 w 1866900"/>
                <a:gd name="connsiteY53" fmla="*/ 1042266 h 1866900"/>
                <a:gd name="connsiteX54" fmla="*/ 677177 w 1866900"/>
                <a:gd name="connsiteY54" fmla="*/ 1041711 h 1866900"/>
                <a:gd name="connsiteX55" fmla="*/ 660970 w 1866900"/>
                <a:gd name="connsiteY55" fmla="*/ 989503 h 1866900"/>
                <a:gd name="connsiteX56" fmla="*/ 660106 w 1866900"/>
                <a:gd name="connsiteY56" fmla="*/ 980932 h 1866900"/>
                <a:gd name="connsiteX57" fmla="*/ 0 w 1866900"/>
                <a:gd name="connsiteY57" fmla="*/ 933450 h 1866900"/>
                <a:gd name="connsiteX58" fmla="*/ 660106 w 1866900"/>
                <a:gd name="connsiteY58" fmla="*/ 885967 h 1866900"/>
                <a:gd name="connsiteX59" fmla="*/ 660970 w 1866900"/>
                <a:gd name="connsiteY59" fmla="*/ 877397 h 1866900"/>
                <a:gd name="connsiteX60" fmla="*/ 661278 w 1866900"/>
                <a:gd name="connsiteY60" fmla="*/ 876408 h 1866900"/>
                <a:gd name="connsiteX61" fmla="*/ 537248 w 1866900"/>
                <a:gd name="connsiteY61" fmla="*/ 825609 h 1866900"/>
                <a:gd name="connsiteX62" fmla="*/ 671075 w 1866900"/>
                <a:gd name="connsiteY62" fmla="*/ 844844 h 1866900"/>
                <a:gd name="connsiteX63" fmla="*/ 677176 w 1866900"/>
                <a:gd name="connsiteY63" fmla="*/ 825189 h 1866900"/>
                <a:gd name="connsiteX64" fmla="*/ 677811 w 1866900"/>
                <a:gd name="connsiteY64" fmla="*/ 824019 h 1866900"/>
                <a:gd name="connsiteX65" fmla="*/ 462790 w 1866900"/>
                <a:gd name="connsiteY65" fmla="*/ 661714 h 1866900"/>
                <a:gd name="connsiteX66" fmla="*/ 711730 w 1866900"/>
                <a:gd name="connsiteY66" fmla="*/ 767145 h 1866900"/>
                <a:gd name="connsiteX67" fmla="*/ 720219 w 1866900"/>
                <a:gd name="connsiteY67" fmla="*/ 756856 h 1866900"/>
                <a:gd name="connsiteX68" fmla="*/ 483869 w 1866900"/>
                <a:gd name="connsiteY68" fmla="*/ 483870 h 1866900"/>
                <a:gd name="connsiteX69" fmla="*/ 756856 w 1866900"/>
                <a:gd name="connsiteY69" fmla="*/ 720219 h 1866900"/>
                <a:gd name="connsiteX70" fmla="*/ 766631 w 1866900"/>
                <a:gd name="connsiteY70" fmla="*/ 712155 h 1866900"/>
                <a:gd name="connsiteX71" fmla="*/ 560824 w 1866900"/>
                <a:gd name="connsiteY71" fmla="*/ 288044 h 1866900"/>
                <a:gd name="connsiteX72" fmla="*/ 824633 w 1866900"/>
                <a:gd name="connsiteY72" fmla="*/ 677478 h 1866900"/>
                <a:gd name="connsiteX73" fmla="*/ 825189 w 1866900"/>
                <a:gd name="connsiteY73" fmla="*/ 677177 h 1866900"/>
                <a:gd name="connsiteX74" fmla="*/ 877397 w 1866900"/>
                <a:gd name="connsiteY74" fmla="*/ 660970 h 1866900"/>
                <a:gd name="connsiteX75" fmla="*/ 885968 w 1866900"/>
                <a:gd name="connsiteY75" fmla="*/ 660107 h 1866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</a:cxnLst>
              <a:rect l="l" t="t" r="r" b="b"/>
              <a:pathLst>
                <a:path w="1866900" h="1866900">
                  <a:moveTo>
                    <a:pt x="933450" y="0"/>
                  </a:moveTo>
                  <a:lnTo>
                    <a:pt x="980933" y="660106"/>
                  </a:lnTo>
                  <a:lnTo>
                    <a:pt x="989503" y="660970"/>
                  </a:lnTo>
                  <a:lnTo>
                    <a:pt x="990492" y="661277"/>
                  </a:lnTo>
                  <a:lnTo>
                    <a:pt x="1041291" y="537248"/>
                  </a:lnTo>
                  <a:lnTo>
                    <a:pt x="1022055" y="671075"/>
                  </a:lnTo>
                  <a:lnTo>
                    <a:pt x="1041711" y="677177"/>
                  </a:lnTo>
                  <a:lnTo>
                    <a:pt x="1042881" y="677812"/>
                  </a:lnTo>
                  <a:lnTo>
                    <a:pt x="1205186" y="462790"/>
                  </a:lnTo>
                  <a:lnTo>
                    <a:pt x="1099755" y="711731"/>
                  </a:lnTo>
                  <a:lnTo>
                    <a:pt x="1110044" y="720220"/>
                  </a:lnTo>
                  <a:lnTo>
                    <a:pt x="1383030" y="483870"/>
                  </a:lnTo>
                  <a:lnTo>
                    <a:pt x="1146681" y="756857"/>
                  </a:lnTo>
                  <a:lnTo>
                    <a:pt x="1154746" y="766631"/>
                  </a:lnTo>
                  <a:lnTo>
                    <a:pt x="1578857" y="560824"/>
                  </a:lnTo>
                  <a:lnTo>
                    <a:pt x="1189422" y="824634"/>
                  </a:lnTo>
                  <a:lnTo>
                    <a:pt x="1189723" y="825189"/>
                  </a:lnTo>
                  <a:cubicBezTo>
                    <a:pt x="1196760" y="841827"/>
                    <a:pt x="1202225" y="859291"/>
                    <a:pt x="1205930" y="877397"/>
                  </a:cubicBezTo>
                  <a:lnTo>
                    <a:pt x="1206794" y="885968"/>
                  </a:lnTo>
                  <a:lnTo>
                    <a:pt x="1866900" y="933450"/>
                  </a:lnTo>
                  <a:lnTo>
                    <a:pt x="1206794" y="980933"/>
                  </a:lnTo>
                  <a:lnTo>
                    <a:pt x="1205930" y="989503"/>
                  </a:lnTo>
                  <a:lnTo>
                    <a:pt x="1205622" y="990492"/>
                  </a:lnTo>
                  <a:lnTo>
                    <a:pt x="1329652" y="1041291"/>
                  </a:lnTo>
                  <a:lnTo>
                    <a:pt x="1195825" y="1022056"/>
                  </a:lnTo>
                  <a:lnTo>
                    <a:pt x="1189724" y="1041711"/>
                  </a:lnTo>
                  <a:lnTo>
                    <a:pt x="1189089" y="1042881"/>
                  </a:lnTo>
                  <a:lnTo>
                    <a:pt x="1404110" y="1205186"/>
                  </a:lnTo>
                  <a:lnTo>
                    <a:pt x="1155170" y="1099755"/>
                  </a:lnTo>
                  <a:lnTo>
                    <a:pt x="1146681" y="1110044"/>
                  </a:lnTo>
                  <a:lnTo>
                    <a:pt x="1383031" y="1383030"/>
                  </a:lnTo>
                  <a:lnTo>
                    <a:pt x="1110044" y="1146681"/>
                  </a:lnTo>
                  <a:lnTo>
                    <a:pt x="1100269" y="1154745"/>
                  </a:lnTo>
                  <a:lnTo>
                    <a:pt x="1306076" y="1578856"/>
                  </a:lnTo>
                  <a:lnTo>
                    <a:pt x="1042267" y="1189422"/>
                  </a:lnTo>
                  <a:lnTo>
                    <a:pt x="1041711" y="1189724"/>
                  </a:lnTo>
                  <a:cubicBezTo>
                    <a:pt x="1025074" y="1196760"/>
                    <a:pt x="1007609" y="1202225"/>
                    <a:pt x="989504" y="1205930"/>
                  </a:cubicBezTo>
                  <a:lnTo>
                    <a:pt x="980934" y="1206794"/>
                  </a:lnTo>
                  <a:lnTo>
                    <a:pt x="933450" y="1866900"/>
                  </a:lnTo>
                  <a:lnTo>
                    <a:pt x="885967" y="1206794"/>
                  </a:lnTo>
                  <a:lnTo>
                    <a:pt x="877397" y="1205930"/>
                  </a:lnTo>
                  <a:lnTo>
                    <a:pt x="876409" y="1205623"/>
                  </a:lnTo>
                  <a:lnTo>
                    <a:pt x="825609" y="1329652"/>
                  </a:lnTo>
                  <a:lnTo>
                    <a:pt x="844845" y="1195824"/>
                  </a:lnTo>
                  <a:lnTo>
                    <a:pt x="825189" y="1189723"/>
                  </a:lnTo>
                  <a:lnTo>
                    <a:pt x="824019" y="1189088"/>
                  </a:lnTo>
                  <a:lnTo>
                    <a:pt x="661714" y="1404110"/>
                  </a:lnTo>
                  <a:lnTo>
                    <a:pt x="767145" y="1155169"/>
                  </a:lnTo>
                  <a:lnTo>
                    <a:pt x="756856" y="1146680"/>
                  </a:lnTo>
                  <a:lnTo>
                    <a:pt x="483870" y="1383031"/>
                  </a:lnTo>
                  <a:lnTo>
                    <a:pt x="720219" y="1110043"/>
                  </a:lnTo>
                  <a:lnTo>
                    <a:pt x="712154" y="1100269"/>
                  </a:lnTo>
                  <a:lnTo>
                    <a:pt x="288044" y="1306076"/>
                  </a:lnTo>
                  <a:lnTo>
                    <a:pt x="677478" y="1042266"/>
                  </a:lnTo>
                  <a:lnTo>
                    <a:pt x="677177" y="1041711"/>
                  </a:lnTo>
                  <a:cubicBezTo>
                    <a:pt x="670140" y="1025073"/>
                    <a:pt x="664675" y="1007609"/>
                    <a:pt x="660970" y="989503"/>
                  </a:cubicBezTo>
                  <a:lnTo>
                    <a:pt x="660106" y="980932"/>
                  </a:lnTo>
                  <a:lnTo>
                    <a:pt x="0" y="933450"/>
                  </a:lnTo>
                  <a:lnTo>
                    <a:pt x="660106" y="885967"/>
                  </a:lnTo>
                  <a:lnTo>
                    <a:pt x="660970" y="877397"/>
                  </a:lnTo>
                  <a:lnTo>
                    <a:pt x="661278" y="876408"/>
                  </a:lnTo>
                  <a:lnTo>
                    <a:pt x="537248" y="825609"/>
                  </a:lnTo>
                  <a:lnTo>
                    <a:pt x="671075" y="844844"/>
                  </a:lnTo>
                  <a:lnTo>
                    <a:pt x="677176" y="825189"/>
                  </a:lnTo>
                  <a:lnTo>
                    <a:pt x="677811" y="824019"/>
                  </a:lnTo>
                  <a:lnTo>
                    <a:pt x="462790" y="661714"/>
                  </a:lnTo>
                  <a:lnTo>
                    <a:pt x="711730" y="767145"/>
                  </a:lnTo>
                  <a:lnTo>
                    <a:pt x="720219" y="756856"/>
                  </a:lnTo>
                  <a:lnTo>
                    <a:pt x="483869" y="483870"/>
                  </a:lnTo>
                  <a:lnTo>
                    <a:pt x="756856" y="720219"/>
                  </a:lnTo>
                  <a:lnTo>
                    <a:pt x="766631" y="712155"/>
                  </a:lnTo>
                  <a:lnTo>
                    <a:pt x="560824" y="288044"/>
                  </a:lnTo>
                  <a:lnTo>
                    <a:pt x="824633" y="677478"/>
                  </a:lnTo>
                  <a:lnTo>
                    <a:pt x="825189" y="677177"/>
                  </a:lnTo>
                  <a:cubicBezTo>
                    <a:pt x="841826" y="670140"/>
                    <a:pt x="859292" y="664675"/>
                    <a:pt x="877397" y="660970"/>
                  </a:cubicBezTo>
                  <a:lnTo>
                    <a:pt x="885968" y="660107"/>
                  </a:lnTo>
                  <a:close/>
                </a:path>
              </a:pathLst>
            </a:custGeom>
            <a:gradFill>
              <a:gsLst>
                <a:gs pos="0">
                  <a:schemeClr val="bg1">
                    <a:alpha val="70000"/>
                  </a:schemeClr>
                </a:gs>
                <a:gs pos="50000">
                  <a:srgbClr val="FF0000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</p:grpSp>
      <p:grpSp>
        <p:nvGrpSpPr>
          <p:cNvPr id="6" name="グループ化 5"/>
          <p:cNvGrpSpPr/>
          <p:nvPr/>
        </p:nvGrpSpPr>
        <p:grpSpPr>
          <a:xfrm>
            <a:off x="6232828" y="993485"/>
            <a:ext cx="1225248" cy="1225248"/>
            <a:chOff x="6232828" y="993485"/>
            <a:chExt cx="1225248" cy="1225248"/>
          </a:xfrm>
        </p:grpSpPr>
        <p:sp>
          <p:nvSpPr>
            <p:cNvPr id="66" name="円: 塗りつぶしなし 65"/>
            <p:cNvSpPr/>
            <p:nvPr/>
          </p:nvSpPr>
          <p:spPr>
            <a:xfrm>
              <a:off x="6308881" y="1069539"/>
              <a:ext cx="1073140" cy="1073140"/>
            </a:xfrm>
            <a:prstGeom prst="donut">
              <a:avLst>
                <a:gd name="adj" fmla="val 1803"/>
              </a:avLst>
            </a:prstGeom>
            <a:solidFill>
              <a:srgbClr val="FF0000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71" name="フリーフォーム: 図形 70"/>
            <p:cNvSpPr/>
            <p:nvPr/>
          </p:nvSpPr>
          <p:spPr bwMode="auto">
            <a:xfrm>
              <a:off x="6232828" y="993485"/>
              <a:ext cx="1225248" cy="1225248"/>
            </a:xfrm>
            <a:custGeom>
              <a:avLst/>
              <a:gdLst>
                <a:gd name="connsiteX0" fmla="*/ 767254 w 1534509"/>
                <a:gd name="connsiteY0" fmla="*/ 0 h 1534510"/>
                <a:gd name="connsiteX1" fmla="*/ 804982 w 1534509"/>
                <a:gd name="connsiteY1" fmla="*/ 524503 h 1534510"/>
                <a:gd name="connsiteX2" fmla="*/ 816943 w 1534509"/>
                <a:gd name="connsiteY2" fmla="*/ 525709 h 1534510"/>
                <a:gd name="connsiteX3" fmla="*/ 856727 w 1534509"/>
                <a:gd name="connsiteY3" fmla="*/ 538058 h 1534510"/>
                <a:gd name="connsiteX4" fmla="*/ 1038990 w 1534509"/>
                <a:gd name="connsiteY4" fmla="*/ 296595 h 1534510"/>
                <a:gd name="connsiteX5" fmla="*/ 920770 w 1534509"/>
                <a:gd name="connsiteY5" fmla="*/ 575733 h 1534510"/>
                <a:gd name="connsiteX6" fmla="*/ 931214 w 1534509"/>
                <a:gd name="connsiteY6" fmla="*/ 584349 h 1534510"/>
                <a:gd name="connsiteX7" fmla="*/ 1072381 w 1534509"/>
                <a:gd name="connsiteY7" fmla="*/ 462128 h 1534510"/>
                <a:gd name="connsiteX8" fmla="*/ 950160 w 1534509"/>
                <a:gd name="connsiteY8" fmla="*/ 603296 h 1534510"/>
                <a:gd name="connsiteX9" fmla="*/ 958777 w 1534509"/>
                <a:gd name="connsiteY9" fmla="*/ 613738 h 1534510"/>
                <a:gd name="connsiteX10" fmla="*/ 1237914 w 1534509"/>
                <a:gd name="connsiteY10" fmla="*/ 495519 h 1534510"/>
                <a:gd name="connsiteX11" fmla="*/ 996450 w 1534509"/>
                <a:gd name="connsiteY11" fmla="*/ 677783 h 1534510"/>
                <a:gd name="connsiteX12" fmla="*/ 1008800 w 1534509"/>
                <a:gd name="connsiteY12" fmla="*/ 717566 h 1534510"/>
                <a:gd name="connsiteX13" fmla="*/ 1010005 w 1534509"/>
                <a:gd name="connsiteY13" fmla="*/ 729527 h 1534510"/>
                <a:gd name="connsiteX14" fmla="*/ 1534509 w 1534509"/>
                <a:gd name="connsiteY14" fmla="*/ 767256 h 1534510"/>
                <a:gd name="connsiteX15" fmla="*/ 1010006 w 1534509"/>
                <a:gd name="connsiteY15" fmla="*/ 804983 h 1534510"/>
                <a:gd name="connsiteX16" fmla="*/ 1008800 w 1534509"/>
                <a:gd name="connsiteY16" fmla="*/ 816944 h 1534510"/>
                <a:gd name="connsiteX17" fmla="*/ 996451 w 1534509"/>
                <a:gd name="connsiteY17" fmla="*/ 856728 h 1534510"/>
                <a:gd name="connsiteX18" fmla="*/ 1237914 w 1534509"/>
                <a:gd name="connsiteY18" fmla="*/ 1038991 h 1534510"/>
                <a:gd name="connsiteX19" fmla="*/ 958776 w 1534509"/>
                <a:gd name="connsiteY19" fmla="*/ 920771 h 1534510"/>
                <a:gd name="connsiteX20" fmla="*/ 950160 w 1534509"/>
                <a:gd name="connsiteY20" fmla="*/ 931215 h 1534510"/>
                <a:gd name="connsiteX21" fmla="*/ 1072381 w 1534509"/>
                <a:gd name="connsiteY21" fmla="*/ 1072382 h 1534510"/>
                <a:gd name="connsiteX22" fmla="*/ 931213 w 1534509"/>
                <a:gd name="connsiteY22" fmla="*/ 950161 h 1534510"/>
                <a:gd name="connsiteX23" fmla="*/ 920771 w 1534509"/>
                <a:gd name="connsiteY23" fmla="*/ 958778 h 1534510"/>
                <a:gd name="connsiteX24" fmla="*/ 1038990 w 1534509"/>
                <a:gd name="connsiteY24" fmla="*/ 1237915 h 1534510"/>
                <a:gd name="connsiteX25" fmla="*/ 856726 w 1534509"/>
                <a:gd name="connsiteY25" fmla="*/ 996451 h 1534510"/>
                <a:gd name="connsiteX26" fmla="*/ 816944 w 1534509"/>
                <a:gd name="connsiteY26" fmla="*/ 1008801 h 1534510"/>
                <a:gd name="connsiteX27" fmla="*/ 804982 w 1534509"/>
                <a:gd name="connsiteY27" fmla="*/ 1010006 h 1534510"/>
                <a:gd name="connsiteX28" fmla="*/ 767253 w 1534509"/>
                <a:gd name="connsiteY28" fmla="*/ 1534510 h 1534510"/>
                <a:gd name="connsiteX29" fmla="*/ 729526 w 1534509"/>
                <a:gd name="connsiteY29" fmla="*/ 1010007 h 1534510"/>
                <a:gd name="connsiteX30" fmla="*/ 717565 w 1534509"/>
                <a:gd name="connsiteY30" fmla="*/ 1008801 h 1534510"/>
                <a:gd name="connsiteX31" fmla="*/ 677781 w 1534509"/>
                <a:gd name="connsiteY31" fmla="*/ 996452 h 1534510"/>
                <a:gd name="connsiteX32" fmla="*/ 495518 w 1534509"/>
                <a:gd name="connsiteY32" fmla="*/ 1237915 h 1534510"/>
                <a:gd name="connsiteX33" fmla="*/ 613738 w 1534509"/>
                <a:gd name="connsiteY33" fmla="*/ 958777 h 1534510"/>
                <a:gd name="connsiteX34" fmla="*/ 603294 w 1534509"/>
                <a:gd name="connsiteY34" fmla="*/ 950161 h 1534510"/>
                <a:gd name="connsiteX35" fmla="*/ 462127 w 1534509"/>
                <a:gd name="connsiteY35" fmla="*/ 1072382 h 1534510"/>
                <a:gd name="connsiteX36" fmla="*/ 584348 w 1534509"/>
                <a:gd name="connsiteY36" fmla="*/ 931214 h 1534510"/>
                <a:gd name="connsiteX37" fmla="*/ 575731 w 1534509"/>
                <a:gd name="connsiteY37" fmla="*/ 920772 h 1534510"/>
                <a:gd name="connsiteX38" fmla="*/ 296594 w 1534509"/>
                <a:gd name="connsiteY38" fmla="*/ 1038991 h 1534510"/>
                <a:gd name="connsiteX39" fmla="*/ 538058 w 1534509"/>
                <a:gd name="connsiteY39" fmla="*/ 856727 h 1534510"/>
                <a:gd name="connsiteX40" fmla="*/ 525708 w 1534509"/>
                <a:gd name="connsiteY40" fmla="*/ 816945 h 1534510"/>
                <a:gd name="connsiteX41" fmla="*/ 524503 w 1534509"/>
                <a:gd name="connsiteY41" fmla="*/ 804983 h 1534510"/>
                <a:gd name="connsiteX42" fmla="*/ 0 w 1534509"/>
                <a:gd name="connsiteY42" fmla="*/ 767255 h 1534510"/>
                <a:gd name="connsiteX43" fmla="*/ 524503 w 1534509"/>
                <a:gd name="connsiteY43" fmla="*/ 729527 h 1534510"/>
                <a:gd name="connsiteX44" fmla="*/ 525708 w 1534509"/>
                <a:gd name="connsiteY44" fmla="*/ 717566 h 1534510"/>
                <a:gd name="connsiteX45" fmla="*/ 538058 w 1534509"/>
                <a:gd name="connsiteY45" fmla="*/ 677783 h 1534510"/>
                <a:gd name="connsiteX46" fmla="*/ 296595 w 1534509"/>
                <a:gd name="connsiteY46" fmla="*/ 495519 h 1534510"/>
                <a:gd name="connsiteX47" fmla="*/ 575732 w 1534509"/>
                <a:gd name="connsiteY47" fmla="*/ 613739 h 1534510"/>
                <a:gd name="connsiteX48" fmla="*/ 584348 w 1534509"/>
                <a:gd name="connsiteY48" fmla="*/ 603295 h 1534510"/>
                <a:gd name="connsiteX49" fmla="*/ 462127 w 1534509"/>
                <a:gd name="connsiteY49" fmla="*/ 462128 h 1534510"/>
                <a:gd name="connsiteX50" fmla="*/ 603295 w 1534509"/>
                <a:gd name="connsiteY50" fmla="*/ 584349 h 1534510"/>
                <a:gd name="connsiteX51" fmla="*/ 613737 w 1534509"/>
                <a:gd name="connsiteY51" fmla="*/ 575732 h 1534510"/>
                <a:gd name="connsiteX52" fmla="*/ 495518 w 1534509"/>
                <a:gd name="connsiteY52" fmla="*/ 296595 h 1534510"/>
                <a:gd name="connsiteX53" fmla="*/ 677782 w 1534509"/>
                <a:gd name="connsiteY53" fmla="*/ 538059 h 1534510"/>
                <a:gd name="connsiteX54" fmla="*/ 717565 w 1534509"/>
                <a:gd name="connsiteY54" fmla="*/ 525709 h 1534510"/>
                <a:gd name="connsiteX55" fmla="*/ 729526 w 1534509"/>
                <a:gd name="connsiteY55" fmla="*/ 524504 h 1534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</a:cxnLst>
              <a:rect l="l" t="t" r="r" b="b"/>
              <a:pathLst>
                <a:path w="1534509" h="1534510">
                  <a:moveTo>
                    <a:pt x="767254" y="0"/>
                  </a:moveTo>
                  <a:lnTo>
                    <a:pt x="804982" y="524503"/>
                  </a:lnTo>
                  <a:lnTo>
                    <a:pt x="816943" y="525709"/>
                  </a:lnTo>
                  <a:lnTo>
                    <a:pt x="856727" y="538058"/>
                  </a:lnTo>
                  <a:lnTo>
                    <a:pt x="1038990" y="296595"/>
                  </a:lnTo>
                  <a:lnTo>
                    <a:pt x="920770" y="575733"/>
                  </a:lnTo>
                  <a:lnTo>
                    <a:pt x="931214" y="584349"/>
                  </a:lnTo>
                  <a:lnTo>
                    <a:pt x="1072381" y="462128"/>
                  </a:lnTo>
                  <a:lnTo>
                    <a:pt x="950160" y="603296"/>
                  </a:lnTo>
                  <a:lnTo>
                    <a:pt x="958777" y="613738"/>
                  </a:lnTo>
                  <a:lnTo>
                    <a:pt x="1237914" y="495519"/>
                  </a:lnTo>
                  <a:lnTo>
                    <a:pt x="996450" y="677783"/>
                  </a:lnTo>
                  <a:lnTo>
                    <a:pt x="1008800" y="717566"/>
                  </a:lnTo>
                  <a:lnTo>
                    <a:pt x="1010005" y="729527"/>
                  </a:lnTo>
                  <a:lnTo>
                    <a:pt x="1534509" y="767256"/>
                  </a:lnTo>
                  <a:lnTo>
                    <a:pt x="1010006" y="804983"/>
                  </a:lnTo>
                  <a:lnTo>
                    <a:pt x="1008800" y="816944"/>
                  </a:lnTo>
                  <a:lnTo>
                    <a:pt x="996451" y="856728"/>
                  </a:lnTo>
                  <a:lnTo>
                    <a:pt x="1237914" y="1038991"/>
                  </a:lnTo>
                  <a:lnTo>
                    <a:pt x="958776" y="920771"/>
                  </a:lnTo>
                  <a:lnTo>
                    <a:pt x="950160" y="931215"/>
                  </a:lnTo>
                  <a:lnTo>
                    <a:pt x="1072381" y="1072382"/>
                  </a:lnTo>
                  <a:lnTo>
                    <a:pt x="931213" y="950161"/>
                  </a:lnTo>
                  <a:lnTo>
                    <a:pt x="920771" y="958778"/>
                  </a:lnTo>
                  <a:lnTo>
                    <a:pt x="1038990" y="1237915"/>
                  </a:lnTo>
                  <a:lnTo>
                    <a:pt x="856726" y="996451"/>
                  </a:lnTo>
                  <a:lnTo>
                    <a:pt x="816944" y="1008801"/>
                  </a:lnTo>
                  <a:lnTo>
                    <a:pt x="804982" y="1010006"/>
                  </a:lnTo>
                  <a:lnTo>
                    <a:pt x="767253" y="1534510"/>
                  </a:lnTo>
                  <a:lnTo>
                    <a:pt x="729526" y="1010007"/>
                  </a:lnTo>
                  <a:lnTo>
                    <a:pt x="717565" y="1008801"/>
                  </a:lnTo>
                  <a:lnTo>
                    <a:pt x="677781" y="996452"/>
                  </a:lnTo>
                  <a:lnTo>
                    <a:pt x="495518" y="1237915"/>
                  </a:lnTo>
                  <a:lnTo>
                    <a:pt x="613738" y="958777"/>
                  </a:lnTo>
                  <a:lnTo>
                    <a:pt x="603294" y="950161"/>
                  </a:lnTo>
                  <a:lnTo>
                    <a:pt x="462127" y="1072382"/>
                  </a:lnTo>
                  <a:lnTo>
                    <a:pt x="584348" y="931214"/>
                  </a:lnTo>
                  <a:lnTo>
                    <a:pt x="575731" y="920772"/>
                  </a:lnTo>
                  <a:lnTo>
                    <a:pt x="296594" y="1038991"/>
                  </a:lnTo>
                  <a:lnTo>
                    <a:pt x="538058" y="856727"/>
                  </a:lnTo>
                  <a:lnTo>
                    <a:pt x="525708" y="816945"/>
                  </a:lnTo>
                  <a:lnTo>
                    <a:pt x="524503" y="804983"/>
                  </a:lnTo>
                  <a:lnTo>
                    <a:pt x="0" y="767255"/>
                  </a:lnTo>
                  <a:lnTo>
                    <a:pt x="524503" y="729527"/>
                  </a:lnTo>
                  <a:lnTo>
                    <a:pt x="525708" y="717566"/>
                  </a:lnTo>
                  <a:lnTo>
                    <a:pt x="538058" y="677783"/>
                  </a:lnTo>
                  <a:lnTo>
                    <a:pt x="296595" y="495519"/>
                  </a:lnTo>
                  <a:lnTo>
                    <a:pt x="575732" y="613739"/>
                  </a:lnTo>
                  <a:lnTo>
                    <a:pt x="584348" y="603295"/>
                  </a:lnTo>
                  <a:lnTo>
                    <a:pt x="462127" y="462128"/>
                  </a:lnTo>
                  <a:lnTo>
                    <a:pt x="603295" y="584349"/>
                  </a:lnTo>
                  <a:lnTo>
                    <a:pt x="613737" y="575732"/>
                  </a:lnTo>
                  <a:lnTo>
                    <a:pt x="495518" y="296595"/>
                  </a:lnTo>
                  <a:lnTo>
                    <a:pt x="677782" y="538059"/>
                  </a:lnTo>
                  <a:lnTo>
                    <a:pt x="717565" y="525709"/>
                  </a:lnTo>
                  <a:lnTo>
                    <a:pt x="729526" y="524504"/>
                  </a:lnTo>
                  <a:close/>
                </a:path>
              </a:pathLst>
            </a:custGeom>
            <a:gradFill>
              <a:gsLst>
                <a:gs pos="0">
                  <a:schemeClr val="bg1">
                    <a:alpha val="70000"/>
                  </a:schemeClr>
                </a:gs>
                <a:gs pos="50000">
                  <a:srgbClr val="FF0000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13" name="グループ化 12"/>
          <p:cNvGrpSpPr/>
          <p:nvPr/>
        </p:nvGrpSpPr>
        <p:grpSpPr>
          <a:xfrm>
            <a:off x="7947977" y="2832460"/>
            <a:ext cx="1490648" cy="1490648"/>
            <a:chOff x="7947977" y="2832460"/>
            <a:chExt cx="1490648" cy="1490648"/>
          </a:xfrm>
        </p:grpSpPr>
        <p:sp>
          <p:nvSpPr>
            <p:cNvPr id="73" name="円: 塗りつぶしなし 72"/>
            <p:cNvSpPr/>
            <p:nvPr/>
          </p:nvSpPr>
          <p:spPr>
            <a:xfrm>
              <a:off x="8063578" y="2948061"/>
              <a:ext cx="1259446" cy="1259446"/>
            </a:xfrm>
            <a:prstGeom prst="donut">
              <a:avLst>
                <a:gd name="adj" fmla="val 1803"/>
              </a:avLst>
            </a:prstGeom>
            <a:solidFill>
              <a:srgbClr val="FF3399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74" name="フリーフォーム: 図形 73"/>
            <p:cNvSpPr/>
            <p:nvPr/>
          </p:nvSpPr>
          <p:spPr bwMode="auto">
            <a:xfrm>
              <a:off x="7947977" y="2832460"/>
              <a:ext cx="1490648" cy="1490648"/>
            </a:xfrm>
            <a:custGeom>
              <a:avLst/>
              <a:gdLst>
                <a:gd name="connsiteX0" fmla="*/ 933451 w 1866900"/>
                <a:gd name="connsiteY0" fmla="*/ 0 h 1866900"/>
                <a:gd name="connsiteX1" fmla="*/ 980635 w 1866900"/>
                <a:gd name="connsiteY1" fmla="*/ 655963 h 1866900"/>
                <a:gd name="connsiteX2" fmla="*/ 1060929 w 1866900"/>
                <a:gd name="connsiteY2" fmla="*/ 457691 h 1866900"/>
                <a:gd name="connsiteX3" fmla="*/ 1030740 w 1866900"/>
                <a:gd name="connsiteY3" fmla="*/ 673771 h 1866900"/>
                <a:gd name="connsiteX4" fmla="*/ 1041711 w 1866900"/>
                <a:gd name="connsiteY4" fmla="*/ 677177 h 1866900"/>
                <a:gd name="connsiteX5" fmla="*/ 1042881 w 1866900"/>
                <a:gd name="connsiteY5" fmla="*/ 677811 h 1866900"/>
                <a:gd name="connsiteX6" fmla="*/ 1205186 w 1866900"/>
                <a:gd name="connsiteY6" fmla="*/ 462790 h 1866900"/>
                <a:gd name="connsiteX7" fmla="*/ 1099756 w 1866900"/>
                <a:gd name="connsiteY7" fmla="*/ 711731 h 1866900"/>
                <a:gd name="connsiteX8" fmla="*/ 1110043 w 1866900"/>
                <a:gd name="connsiteY8" fmla="*/ 720220 h 1866900"/>
                <a:gd name="connsiteX9" fmla="*/ 1383030 w 1866900"/>
                <a:gd name="connsiteY9" fmla="*/ 483870 h 1866900"/>
                <a:gd name="connsiteX10" fmla="*/ 1146680 w 1866900"/>
                <a:gd name="connsiteY10" fmla="*/ 756857 h 1866900"/>
                <a:gd name="connsiteX11" fmla="*/ 1155169 w 1866900"/>
                <a:gd name="connsiteY11" fmla="*/ 767145 h 1866900"/>
                <a:gd name="connsiteX12" fmla="*/ 1404110 w 1866900"/>
                <a:gd name="connsiteY12" fmla="*/ 661714 h 1866900"/>
                <a:gd name="connsiteX13" fmla="*/ 1189088 w 1866900"/>
                <a:gd name="connsiteY13" fmla="*/ 824019 h 1866900"/>
                <a:gd name="connsiteX14" fmla="*/ 1189724 w 1866900"/>
                <a:gd name="connsiteY14" fmla="*/ 825190 h 1866900"/>
                <a:gd name="connsiteX15" fmla="*/ 1193129 w 1866900"/>
                <a:gd name="connsiteY15" fmla="*/ 836160 h 1866900"/>
                <a:gd name="connsiteX16" fmla="*/ 1409209 w 1866900"/>
                <a:gd name="connsiteY16" fmla="*/ 805971 h 1866900"/>
                <a:gd name="connsiteX17" fmla="*/ 1210937 w 1866900"/>
                <a:gd name="connsiteY17" fmla="*/ 886265 h 1866900"/>
                <a:gd name="connsiteX18" fmla="*/ 1866900 w 1866900"/>
                <a:gd name="connsiteY18" fmla="*/ 933451 h 1866900"/>
                <a:gd name="connsiteX19" fmla="*/ 1210937 w 1866900"/>
                <a:gd name="connsiteY19" fmla="*/ 980635 h 1866900"/>
                <a:gd name="connsiteX20" fmla="*/ 1409209 w 1866900"/>
                <a:gd name="connsiteY20" fmla="*/ 1060929 h 1866900"/>
                <a:gd name="connsiteX21" fmla="*/ 1193129 w 1866900"/>
                <a:gd name="connsiteY21" fmla="*/ 1030740 h 1866900"/>
                <a:gd name="connsiteX22" fmla="*/ 1189723 w 1866900"/>
                <a:gd name="connsiteY22" fmla="*/ 1041711 h 1866900"/>
                <a:gd name="connsiteX23" fmla="*/ 1189088 w 1866900"/>
                <a:gd name="connsiteY23" fmla="*/ 1042881 h 1866900"/>
                <a:gd name="connsiteX24" fmla="*/ 1404110 w 1866900"/>
                <a:gd name="connsiteY24" fmla="*/ 1205186 h 1866900"/>
                <a:gd name="connsiteX25" fmla="*/ 1155169 w 1866900"/>
                <a:gd name="connsiteY25" fmla="*/ 1099756 h 1866900"/>
                <a:gd name="connsiteX26" fmla="*/ 1146680 w 1866900"/>
                <a:gd name="connsiteY26" fmla="*/ 1110043 h 1866900"/>
                <a:gd name="connsiteX27" fmla="*/ 1383030 w 1866900"/>
                <a:gd name="connsiteY27" fmla="*/ 1383030 h 1866900"/>
                <a:gd name="connsiteX28" fmla="*/ 1110044 w 1866900"/>
                <a:gd name="connsiteY28" fmla="*/ 1146681 h 1866900"/>
                <a:gd name="connsiteX29" fmla="*/ 1099755 w 1866900"/>
                <a:gd name="connsiteY29" fmla="*/ 1155169 h 1866900"/>
                <a:gd name="connsiteX30" fmla="*/ 1205186 w 1866900"/>
                <a:gd name="connsiteY30" fmla="*/ 1404110 h 1866900"/>
                <a:gd name="connsiteX31" fmla="*/ 1042881 w 1866900"/>
                <a:gd name="connsiteY31" fmla="*/ 1189088 h 1866900"/>
                <a:gd name="connsiteX32" fmla="*/ 1041710 w 1866900"/>
                <a:gd name="connsiteY32" fmla="*/ 1189724 h 1866900"/>
                <a:gd name="connsiteX33" fmla="*/ 1030740 w 1866900"/>
                <a:gd name="connsiteY33" fmla="*/ 1193129 h 1866900"/>
                <a:gd name="connsiteX34" fmla="*/ 1060929 w 1866900"/>
                <a:gd name="connsiteY34" fmla="*/ 1409209 h 1866900"/>
                <a:gd name="connsiteX35" fmla="*/ 980635 w 1866900"/>
                <a:gd name="connsiteY35" fmla="*/ 1210937 h 1866900"/>
                <a:gd name="connsiteX36" fmla="*/ 933450 w 1866900"/>
                <a:gd name="connsiteY36" fmla="*/ 1866900 h 1866900"/>
                <a:gd name="connsiteX37" fmla="*/ 886265 w 1866900"/>
                <a:gd name="connsiteY37" fmla="*/ 1210937 h 1866900"/>
                <a:gd name="connsiteX38" fmla="*/ 805971 w 1866900"/>
                <a:gd name="connsiteY38" fmla="*/ 1409209 h 1866900"/>
                <a:gd name="connsiteX39" fmla="*/ 836160 w 1866900"/>
                <a:gd name="connsiteY39" fmla="*/ 1193129 h 1866900"/>
                <a:gd name="connsiteX40" fmla="*/ 825189 w 1866900"/>
                <a:gd name="connsiteY40" fmla="*/ 1189723 h 1866900"/>
                <a:gd name="connsiteX41" fmla="*/ 824019 w 1866900"/>
                <a:gd name="connsiteY41" fmla="*/ 1189089 h 1866900"/>
                <a:gd name="connsiteX42" fmla="*/ 661714 w 1866900"/>
                <a:gd name="connsiteY42" fmla="*/ 1404110 h 1866900"/>
                <a:gd name="connsiteX43" fmla="*/ 767144 w 1866900"/>
                <a:gd name="connsiteY43" fmla="*/ 1155169 h 1866900"/>
                <a:gd name="connsiteX44" fmla="*/ 756857 w 1866900"/>
                <a:gd name="connsiteY44" fmla="*/ 1146680 h 1866900"/>
                <a:gd name="connsiteX45" fmla="*/ 483870 w 1866900"/>
                <a:gd name="connsiteY45" fmla="*/ 1383030 h 1866900"/>
                <a:gd name="connsiteX46" fmla="*/ 720220 w 1866900"/>
                <a:gd name="connsiteY46" fmla="*/ 1110043 h 1866900"/>
                <a:gd name="connsiteX47" fmla="*/ 711731 w 1866900"/>
                <a:gd name="connsiteY47" fmla="*/ 1099755 h 1866900"/>
                <a:gd name="connsiteX48" fmla="*/ 462790 w 1866900"/>
                <a:gd name="connsiteY48" fmla="*/ 1205186 h 1866900"/>
                <a:gd name="connsiteX49" fmla="*/ 677812 w 1866900"/>
                <a:gd name="connsiteY49" fmla="*/ 1042881 h 1866900"/>
                <a:gd name="connsiteX50" fmla="*/ 677177 w 1866900"/>
                <a:gd name="connsiteY50" fmla="*/ 1041711 h 1866900"/>
                <a:gd name="connsiteX51" fmla="*/ 673771 w 1866900"/>
                <a:gd name="connsiteY51" fmla="*/ 1030740 h 1866900"/>
                <a:gd name="connsiteX52" fmla="*/ 457691 w 1866900"/>
                <a:gd name="connsiteY52" fmla="*/ 1060929 h 1866900"/>
                <a:gd name="connsiteX53" fmla="*/ 655963 w 1866900"/>
                <a:gd name="connsiteY53" fmla="*/ 980635 h 1866900"/>
                <a:gd name="connsiteX54" fmla="*/ 0 w 1866900"/>
                <a:gd name="connsiteY54" fmla="*/ 933450 h 1866900"/>
                <a:gd name="connsiteX55" fmla="*/ 655964 w 1866900"/>
                <a:gd name="connsiteY55" fmla="*/ 886266 h 1866900"/>
                <a:gd name="connsiteX56" fmla="*/ 457691 w 1866900"/>
                <a:gd name="connsiteY56" fmla="*/ 805971 h 1866900"/>
                <a:gd name="connsiteX57" fmla="*/ 673771 w 1866900"/>
                <a:gd name="connsiteY57" fmla="*/ 836160 h 1866900"/>
                <a:gd name="connsiteX58" fmla="*/ 677177 w 1866900"/>
                <a:gd name="connsiteY58" fmla="*/ 825189 h 1866900"/>
                <a:gd name="connsiteX59" fmla="*/ 677812 w 1866900"/>
                <a:gd name="connsiteY59" fmla="*/ 824019 h 1866900"/>
                <a:gd name="connsiteX60" fmla="*/ 462790 w 1866900"/>
                <a:gd name="connsiteY60" fmla="*/ 661714 h 1866900"/>
                <a:gd name="connsiteX61" fmla="*/ 711731 w 1866900"/>
                <a:gd name="connsiteY61" fmla="*/ 767144 h 1866900"/>
                <a:gd name="connsiteX62" fmla="*/ 720220 w 1866900"/>
                <a:gd name="connsiteY62" fmla="*/ 756857 h 1866900"/>
                <a:gd name="connsiteX63" fmla="*/ 483870 w 1866900"/>
                <a:gd name="connsiteY63" fmla="*/ 483870 h 1866900"/>
                <a:gd name="connsiteX64" fmla="*/ 756857 w 1866900"/>
                <a:gd name="connsiteY64" fmla="*/ 720220 h 1866900"/>
                <a:gd name="connsiteX65" fmla="*/ 767145 w 1866900"/>
                <a:gd name="connsiteY65" fmla="*/ 711731 h 1866900"/>
                <a:gd name="connsiteX66" fmla="*/ 661714 w 1866900"/>
                <a:gd name="connsiteY66" fmla="*/ 462790 h 1866900"/>
                <a:gd name="connsiteX67" fmla="*/ 824019 w 1866900"/>
                <a:gd name="connsiteY67" fmla="*/ 677812 h 1866900"/>
                <a:gd name="connsiteX68" fmla="*/ 825190 w 1866900"/>
                <a:gd name="connsiteY68" fmla="*/ 677176 h 1866900"/>
                <a:gd name="connsiteX69" fmla="*/ 836160 w 1866900"/>
                <a:gd name="connsiteY69" fmla="*/ 673771 h 1866900"/>
                <a:gd name="connsiteX70" fmla="*/ 805971 w 1866900"/>
                <a:gd name="connsiteY70" fmla="*/ 457691 h 1866900"/>
                <a:gd name="connsiteX71" fmla="*/ 886265 w 1866900"/>
                <a:gd name="connsiteY71" fmla="*/ 655963 h 1866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1866900" h="1866900">
                  <a:moveTo>
                    <a:pt x="933451" y="0"/>
                  </a:moveTo>
                  <a:lnTo>
                    <a:pt x="980635" y="655963"/>
                  </a:lnTo>
                  <a:lnTo>
                    <a:pt x="1060929" y="457691"/>
                  </a:lnTo>
                  <a:lnTo>
                    <a:pt x="1030740" y="673771"/>
                  </a:lnTo>
                  <a:lnTo>
                    <a:pt x="1041711" y="677177"/>
                  </a:lnTo>
                  <a:lnTo>
                    <a:pt x="1042881" y="677811"/>
                  </a:lnTo>
                  <a:lnTo>
                    <a:pt x="1205186" y="462790"/>
                  </a:lnTo>
                  <a:lnTo>
                    <a:pt x="1099756" y="711731"/>
                  </a:lnTo>
                  <a:lnTo>
                    <a:pt x="1110043" y="720220"/>
                  </a:lnTo>
                  <a:lnTo>
                    <a:pt x="1383030" y="483870"/>
                  </a:lnTo>
                  <a:lnTo>
                    <a:pt x="1146680" y="756857"/>
                  </a:lnTo>
                  <a:lnTo>
                    <a:pt x="1155169" y="767145"/>
                  </a:lnTo>
                  <a:lnTo>
                    <a:pt x="1404110" y="661714"/>
                  </a:lnTo>
                  <a:lnTo>
                    <a:pt x="1189088" y="824019"/>
                  </a:lnTo>
                  <a:lnTo>
                    <a:pt x="1189724" y="825190"/>
                  </a:lnTo>
                  <a:lnTo>
                    <a:pt x="1193129" y="836160"/>
                  </a:lnTo>
                  <a:lnTo>
                    <a:pt x="1409209" y="805971"/>
                  </a:lnTo>
                  <a:lnTo>
                    <a:pt x="1210937" y="886265"/>
                  </a:lnTo>
                  <a:lnTo>
                    <a:pt x="1866900" y="933451"/>
                  </a:lnTo>
                  <a:lnTo>
                    <a:pt x="1210937" y="980635"/>
                  </a:lnTo>
                  <a:lnTo>
                    <a:pt x="1409209" y="1060929"/>
                  </a:lnTo>
                  <a:lnTo>
                    <a:pt x="1193129" y="1030740"/>
                  </a:lnTo>
                  <a:lnTo>
                    <a:pt x="1189723" y="1041711"/>
                  </a:lnTo>
                  <a:lnTo>
                    <a:pt x="1189088" y="1042881"/>
                  </a:lnTo>
                  <a:lnTo>
                    <a:pt x="1404110" y="1205186"/>
                  </a:lnTo>
                  <a:lnTo>
                    <a:pt x="1155169" y="1099756"/>
                  </a:lnTo>
                  <a:lnTo>
                    <a:pt x="1146680" y="1110043"/>
                  </a:lnTo>
                  <a:lnTo>
                    <a:pt x="1383030" y="1383030"/>
                  </a:lnTo>
                  <a:lnTo>
                    <a:pt x="1110044" y="1146681"/>
                  </a:lnTo>
                  <a:lnTo>
                    <a:pt x="1099755" y="1155169"/>
                  </a:lnTo>
                  <a:lnTo>
                    <a:pt x="1205186" y="1404110"/>
                  </a:lnTo>
                  <a:lnTo>
                    <a:pt x="1042881" y="1189088"/>
                  </a:lnTo>
                  <a:lnTo>
                    <a:pt x="1041710" y="1189724"/>
                  </a:lnTo>
                  <a:lnTo>
                    <a:pt x="1030740" y="1193129"/>
                  </a:lnTo>
                  <a:lnTo>
                    <a:pt x="1060929" y="1409209"/>
                  </a:lnTo>
                  <a:lnTo>
                    <a:pt x="980635" y="1210937"/>
                  </a:lnTo>
                  <a:lnTo>
                    <a:pt x="933450" y="1866900"/>
                  </a:lnTo>
                  <a:lnTo>
                    <a:pt x="886265" y="1210937"/>
                  </a:lnTo>
                  <a:lnTo>
                    <a:pt x="805971" y="1409209"/>
                  </a:lnTo>
                  <a:lnTo>
                    <a:pt x="836160" y="1193129"/>
                  </a:lnTo>
                  <a:lnTo>
                    <a:pt x="825189" y="1189723"/>
                  </a:lnTo>
                  <a:lnTo>
                    <a:pt x="824019" y="1189089"/>
                  </a:lnTo>
                  <a:lnTo>
                    <a:pt x="661714" y="1404110"/>
                  </a:lnTo>
                  <a:lnTo>
                    <a:pt x="767144" y="1155169"/>
                  </a:lnTo>
                  <a:lnTo>
                    <a:pt x="756857" y="1146680"/>
                  </a:lnTo>
                  <a:lnTo>
                    <a:pt x="483870" y="1383030"/>
                  </a:lnTo>
                  <a:lnTo>
                    <a:pt x="720220" y="1110043"/>
                  </a:lnTo>
                  <a:lnTo>
                    <a:pt x="711731" y="1099755"/>
                  </a:lnTo>
                  <a:lnTo>
                    <a:pt x="462790" y="1205186"/>
                  </a:lnTo>
                  <a:lnTo>
                    <a:pt x="677812" y="1042881"/>
                  </a:lnTo>
                  <a:lnTo>
                    <a:pt x="677177" y="1041711"/>
                  </a:lnTo>
                  <a:lnTo>
                    <a:pt x="673771" y="1030740"/>
                  </a:lnTo>
                  <a:lnTo>
                    <a:pt x="457691" y="1060929"/>
                  </a:lnTo>
                  <a:lnTo>
                    <a:pt x="655963" y="980635"/>
                  </a:lnTo>
                  <a:lnTo>
                    <a:pt x="0" y="933450"/>
                  </a:lnTo>
                  <a:lnTo>
                    <a:pt x="655964" y="886266"/>
                  </a:lnTo>
                  <a:lnTo>
                    <a:pt x="457691" y="805971"/>
                  </a:lnTo>
                  <a:lnTo>
                    <a:pt x="673771" y="836160"/>
                  </a:lnTo>
                  <a:lnTo>
                    <a:pt x="677177" y="825189"/>
                  </a:lnTo>
                  <a:lnTo>
                    <a:pt x="677812" y="824019"/>
                  </a:lnTo>
                  <a:lnTo>
                    <a:pt x="462790" y="661714"/>
                  </a:lnTo>
                  <a:lnTo>
                    <a:pt x="711731" y="767144"/>
                  </a:lnTo>
                  <a:lnTo>
                    <a:pt x="720220" y="756857"/>
                  </a:lnTo>
                  <a:lnTo>
                    <a:pt x="483870" y="483870"/>
                  </a:lnTo>
                  <a:lnTo>
                    <a:pt x="756857" y="720220"/>
                  </a:lnTo>
                  <a:lnTo>
                    <a:pt x="767145" y="711731"/>
                  </a:lnTo>
                  <a:lnTo>
                    <a:pt x="661714" y="462790"/>
                  </a:lnTo>
                  <a:lnTo>
                    <a:pt x="824019" y="677812"/>
                  </a:lnTo>
                  <a:lnTo>
                    <a:pt x="825190" y="677176"/>
                  </a:lnTo>
                  <a:lnTo>
                    <a:pt x="836160" y="673771"/>
                  </a:lnTo>
                  <a:lnTo>
                    <a:pt x="805971" y="457691"/>
                  </a:lnTo>
                  <a:lnTo>
                    <a:pt x="886265" y="655963"/>
                  </a:lnTo>
                  <a:close/>
                </a:path>
              </a:pathLst>
            </a:custGeom>
            <a:gradFill>
              <a:gsLst>
                <a:gs pos="0">
                  <a:schemeClr val="bg1">
                    <a:alpha val="70000"/>
                  </a:schemeClr>
                </a:gs>
                <a:gs pos="50000">
                  <a:srgbClr val="FF6699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18" name="グループ化 17"/>
          <p:cNvGrpSpPr/>
          <p:nvPr/>
        </p:nvGrpSpPr>
        <p:grpSpPr>
          <a:xfrm>
            <a:off x="7871127" y="4716233"/>
            <a:ext cx="1644348" cy="1644348"/>
            <a:chOff x="7871127" y="4716233"/>
            <a:chExt cx="1644348" cy="1644348"/>
          </a:xfrm>
        </p:grpSpPr>
        <p:sp>
          <p:nvSpPr>
            <p:cNvPr id="75" name="フリーフォーム: 図形 74"/>
            <p:cNvSpPr/>
            <p:nvPr/>
          </p:nvSpPr>
          <p:spPr>
            <a:xfrm>
              <a:off x="7977384" y="4822490"/>
              <a:ext cx="1431834" cy="1431834"/>
            </a:xfrm>
            <a:custGeom>
              <a:avLst/>
              <a:gdLst>
                <a:gd name="connsiteX0" fmla="*/ 896620 w 1793240"/>
                <a:gd name="connsiteY0" fmla="*/ 377081 h 1793240"/>
                <a:gd name="connsiteX1" fmla="*/ 377081 w 1793240"/>
                <a:gd name="connsiteY1" fmla="*/ 896620 h 1793240"/>
                <a:gd name="connsiteX2" fmla="*/ 896620 w 1793240"/>
                <a:gd name="connsiteY2" fmla="*/ 1416159 h 1793240"/>
                <a:gd name="connsiteX3" fmla="*/ 1416159 w 1793240"/>
                <a:gd name="connsiteY3" fmla="*/ 896620 h 1793240"/>
                <a:gd name="connsiteX4" fmla="*/ 896620 w 1793240"/>
                <a:gd name="connsiteY4" fmla="*/ 377081 h 1793240"/>
                <a:gd name="connsiteX5" fmla="*/ 896620 w 1793240"/>
                <a:gd name="connsiteY5" fmla="*/ 233045 h 1793240"/>
                <a:gd name="connsiteX6" fmla="*/ 1560195 w 1793240"/>
                <a:gd name="connsiteY6" fmla="*/ 896620 h 1793240"/>
                <a:gd name="connsiteX7" fmla="*/ 896620 w 1793240"/>
                <a:gd name="connsiteY7" fmla="*/ 1560195 h 1793240"/>
                <a:gd name="connsiteX8" fmla="*/ 233045 w 1793240"/>
                <a:gd name="connsiteY8" fmla="*/ 896620 h 1793240"/>
                <a:gd name="connsiteX9" fmla="*/ 896620 w 1793240"/>
                <a:gd name="connsiteY9" fmla="*/ 233045 h 1793240"/>
                <a:gd name="connsiteX10" fmla="*/ 896620 w 1793240"/>
                <a:gd name="connsiteY10" fmla="*/ 141733 h 1793240"/>
                <a:gd name="connsiteX11" fmla="*/ 141733 w 1793240"/>
                <a:gd name="connsiteY11" fmla="*/ 896620 h 1793240"/>
                <a:gd name="connsiteX12" fmla="*/ 896620 w 1793240"/>
                <a:gd name="connsiteY12" fmla="*/ 1651507 h 1793240"/>
                <a:gd name="connsiteX13" fmla="*/ 1651507 w 1793240"/>
                <a:gd name="connsiteY13" fmla="*/ 896620 h 1793240"/>
                <a:gd name="connsiteX14" fmla="*/ 896620 w 1793240"/>
                <a:gd name="connsiteY14" fmla="*/ 141733 h 1793240"/>
                <a:gd name="connsiteX15" fmla="*/ 896620 w 1793240"/>
                <a:gd name="connsiteY15" fmla="*/ 92711 h 1793240"/>
                <a:gd name="connsiteX16" fmla="*/ 1700529 w 1793240"/>
                <a:gd name="connsiteY16" fmla="*/ 896620 h 1793240"/>
                <a:gd name="connsiteX17" fmla="*/ 896620 w 1793240"/>
                <a:gd name="connsiteY17" fmla="*/ 1700529 h 1793240"/>
                <a:gd name="connsiteX18" fmla="*/ 92711 w 1793240"/>
                <a:gd name="connsiteY18" fmla="*/ 896620 h 1793240"/>
                <a:gd name="connsiteX19" fmla="*/ 896620 w 1793240"/>
                <a:gd name="connsiteY19" fmla="*/ 92711 h 1793240"/>
                <a:gd name="connsiteX20" fmla="*/ 896620 w 1793240"/>
                <a:gd name="connsiteY20" fmla="*/ 19295 h 1793240"/>
                <a:gd name="connsiteX21" fmla="*/ 19295 w 1793240"/>
                <a:gd name="connsiteY21" fmla="*/ 896620 h 1793240"/>
                <a:gd name="connsiteX22" fmla="*/ 896620 w 1793240"/>
                <a:gd name="connsiteY22" fmla="*/ 1773945 h 1793240"/>
                <a:gd name="connsiteX23" fmla="*/ 1773945 w 1793240"/>
                <a:gd name="connsiteY23" fmla="*/ 896620 h 1793240"/>
                <a:gd name="connsiteX24" fmla="*/ 896620 w 1793240"/>
                <a:gd name="connsiteY24" fmla="*/ 19295 h 1793240"/>
                <a:gd name="connsiteX25" fmla="*/ 896620 w 1793240"/>
                <a:gd name="connsiteY25" fmla="*/ 0 h 1793240"/>
                <a:gd name="connsiteX26" fmla="*/ 1793240 w 1793240"/>
                <a:gd name="connsiteY26" fmla="*/ 896620 h 1793240"/>
                <a:gd name="connsiteX27" fmla="*/ 896620 w 1793240"/>
                <a:gd name="connsiteY27" fmla="*/ 1793240 h 1793240"/>
                <a:gd name="connsiteX28" fmla="*/ 0 w 1793240"/>
                <a:gd name="connsiteY28" fmla="*/ 896620 h 1793240"/>
                <a:gd name="connsiteX29" fmla="*/ 896620 w 1793240"/>
                <a:gd name="connsiteY29" fmla="*/ 0 h 1793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793240" h="1793240">
                  <a:moveTo>
                    <a:pt x="896620" y="377081"/>
                  </a:moveTo>
                  <a:cubicBezTo>
                    <a:pt x="609687" y="377081"/>
                    <a:pt x="377081" y="609687"/>
                    <a:pt x="377081" y="896620"/>
                  </a:cubicBezTo>
                  <a:cubicBezTo>
                    <a:pt x="377081" y="1183553"/>
                    <a:pt x="609687" y="1416159"/>
                    <a:pt x="896620" y="1416159"/>
                  </a:cubicBezTo>
                  <a:cubicBezTo>
                    <a:pt x="1183553" y="1416159"/>
                    <a:pt x="1416159" y="1183553"/>
                    <a:pt x="1416159" y="896620"/>
                  </a:cubicBezTo>
                  <a:cubicBezTo>
                    <a:pt x="1416159" y="609687"/>
                    <a:pt x="1183553" y="377081"/>
                    <a:pt x="896620" y="377081"/>
                  </a:cubicBezTo>
                  <a:close/>
                  <a:moveTo>
                    <a:pt x="896620" y="233045"/>
                  </a:moveTo>
                  <a:cubicBezTo>
                    <a:pt x="1263102" y="233045"/>
                    <a:pt x="1560195" y="530138"/>
                    <a:pt x="1560195" y="896620"/>
                  </a:cubicBezTo>
                  <a:cubicBezTo>
                    <a:pt x="1560195" y="1263102"/>
                    <a:pt x="1263102" y="1560195"/>
                    <a:pt x="896620" y="1560195"/>
                  </a:cubicBezTo>
                  <a:cubicBezTo>
                    <a:pt x="530138" y="1560195"/>
                    <a:pt x="233045" y="1263102"/>
                    <a:pt x="233045" y="896620"/>
                  </a:cubicBezTo>
                  <a:cubicBezTo>
                    <a:pt x="233045" y="530138"/>
                    <a:pt x="530138" y="233045"/>
                    <a:pt x="896620" y="233045"/>
                  </a:cubicBezTo>
                  <a:close/>
                  <a:moveTo>
                    <a:pt x="896620" y="141733"/>
                  </a:moveTo>
                  <a:cubicBezTo>
                    <a:pt x="479707" y="141733"/>
                    <a:pt x="141733" y="479707"/>
                    <a:pt x="141733" y="896620"/>
                  </a:cubicBezTo>
                  <a:cubicBezTo>
                    <a:pt x="141733" y="1313533"/>
                    <a:pt x="479707" y="1651507"/>
                    <a:pt x="896620" y="1651507"/>
                  </a:cubicBezTo>
                  <a:cubicBezTo>
                    <a:pt x="1313533" y="1651507"/>
                    <a:pt x="1651507" y="1313533"/>
                    <a:pt x="1651507" y="896620"/>
                  </a:cubicBezTo>
                  <a:cubicBezTo>
                    <a:pt x="1651507" y="479707"/>
                    <a:pt x="1313533" y="141733"/>
                    <a:pt x="896620" y="141733"/>
                  </a:cubicBezTo>
                  <a:close/>
                  <a:moveTo>
                    <a:pt x="896620" y="92711"/>
                  </a:moveTo>
                  <a:cubicBezTo>
                    <a:pt x="1340607" y="92711"/>
                    <a:pt x="1700529" y="452633"/>
                    <a:pt x="1700529" y="896620"/>
                  </a:cubicBezTo>
                  <a:cubicBezTo>
                    <a:pt x="1700529" y="1340607"/>
                    <a:pt x="1340607" y="1700529"/>
                    <a:pt x="896620" y="1700529"/>
                  </a:cubicBezTo>
                  <a:cubicBezTo>
                    <a:pt x="452633" y="1700529"/>
                    <a:pt x="92711" y="1340607"/>
                    <a:pt x="92711" y="896620"/>
                  </a:cubicBezTo>
                  <a:cubicBezTo>
                    <a:pt x="92711" y="452633"/>
                    <a:pt x="452633" y="92711"/>
                    <a:pt x="896620" y="92711"/>
                  </a:cubicBezTo>
                  <a:close/>
                  <a:moveTo>
                    <a:pt x="896620" y="19295"/>
                  </a:moveTo>
                  <a:cubicBezTo>
                    <a:pt x="412087" y="19295"/>
                    <a:pt x="19295" y="412087"/>
                    <a:pt x="19295" y="896620"/>
                  </a:cubicBezTo>
                  <a:cubicBezTo>
                    <a:pt x="19295" y="1381153"/>
                    <a:pt x="412087" y="1773945"/>
                    <a:pt x="896620" y="1773945"/>
                  </a:cubicBezTo>
                  <a:cubicBezTo>
                    <a:pt x="1381153" y="1773945"/>
                    <a:pt x="1773945" y="1381153"/>
                    <a:pt x="1773945" y="896620"/>
                  </a:cubicBezTo>
                  <a:cubicBezTo>
                    <a:pt x="1773945" y="412087"/>
                    <a:pt x="1381153" y="19295"/>
                    <a:pt x="896620" y="19295"/>
                  </a:cubicBezTo>
                  <a:close/>
                  <a:moveTo>
                    <a:pt x="896620" y="0"/>
                  </a:moveTo>
                  <a:cubicBezTo>
                    <a:pt x="1391810" y="0"/>
                    <a:pt x="1793240" y="401430"/>
                    <a:pt x="1793240" y="896620"/>
                  </a:cubicBezTo>
                  <a:cubicBezTo>
                    <a:pt x="1793240" y="1391810"/>
                    <a:pt x="1391810" y="1793240"/>
                    <a:pt x="896620" y="1793240"/>
                  </a:cubicBezTo>
                  <a:cubicBezTo>
                    <a:pt x="401430" y="1793240"/>
                    <a:pt x="0" y="1391810"/>
                    <a:pt x="0" y="896620"/>
                  </a:cubicBezTo>
                  <a:cubicBezTo>
                    <a:pt x="0" y="401430"/>
                    <a:pt x="401430" y="0"/>
                    <a:pt x="896620" y="0"/>
                  </a:cubicBezTo>
                  <a:close/>
                </a:path>
              </a:pathLst>
            </a:custGeom>
            <a:solidFill>
              <a:srgbClr val="FF3399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76" name="フリーフォーム: 図形 75"/>
            <p:cNvSpPr/>
            <p:nvPr/>
          </p:nvSpPr>
          <p:spPr bwMode="auto">
            <a:xfrm>
              <a:off x="7871127" y="4716233"/>
              <a:ext cx="1644348" cy="1644348"/>
            </a:xfrm>
            <a:custGeom>
              <a:avLst/>
              <a:gdLst>
                <a:gd name="connsiteX0" fmla="*/ 933450 w 1866900"/>
                <a:gd name="connsiteY0" fmla="*/ 0 h 1866900"/>
                <a:gd name="connsiteX1" fmla="*/ 980933 w 1866900"/>
                <a:gd name="connsiteY1" fmla="*/ 660106 h 1866900"/>
                <a:gd name="connsiteX2" fmla="*/ 989503 w 1866900"/>
                <a:gd name="connsiteY2" fmla="*/ 660970 h 1866900"/>
                <a:gd name="connsiteX3" fmla="*/ 990492 w 1866900"/>
                <a:gd name="connsiteY3" fmla="*/ 661277 h 1866900"/>
                <a:gd name="connsiteX4" fmla="*/ 1041291 w 1866900"/>
                <a:gd name="connsiteY4" fmla="*/ 537248 h 1866900"/>
                <a:gd name="connsiteX5" fmla="*/ 1022055 w 1866900"/>
                <a:gd name="connsiteY5" fmla="*/ 671075 h 1866900"/>
                <a:gd name="connsiteX6" fmla="*/ 1041711 w 1866900"/>
                <a:gd name="connsiteY6" fmla="*/ 677177 h 1866900"/>
                <a:gd name="connsiteX7" fmla="*/ 1042881 w 1866900"/>
                <a:gd name="connsiteY7" fmla="*/ 677812 h 1866900"/>
                <a:gd name="connsiteX8" fmla="*/ 1205186 w 1866900"/>
                <a:gd name="connsiteY8" fmla="*/ 462790 h 1866900"/>
                <a:gd name="connsiteX9" fmla="*/ 1099755 w 1866900"/>
                <a:gd name="connsiteY9" fmla="*/ 711731 h 1866900"/>
                <a:gd name="connsiteX10" fmla="*/ 1110044 w 1866900"/>
                <a:gd name="connsiteY10" fmla="*/ 720220 h 1866900"/>
                <a:gd name="connsiteX11" fmla="*/ 1383030 w 1866900"/>
                <a:gd name="connsiteY11" fmla="*/ 483870 h 1866900"/>
                <a:gd name="connsiteX12" fmla="*/ 1146681 w 1866900"/>
                <a:gd name="connsiteY12" fmla="*/ 756857 h 1866900"/>
                <a:gd name="connsiteX13" fmla="*/ 1154746 w 1866900"/>
                <a:gd name="connsiteY13" fmla="*/ 766631 h 1866900"/>
                <a:gd name="connsiteX14" fmla="*/ 1578857 w 1866900"/>
                <a:gd name="connsiteY14" fmla="*/ 560824 h 1866900"/>
                <a:gd name="connsiteX15" fmla="*/ 1189422 w 1866900"/>
                <a:gd name="connsiteY15" fmla="*/ 824634 h 1866900"/>
                <a:gd name="connsiteX16" fmla="*/ 1189723 w 1866900"/>
                <a:gd name="connsiteY16" fmla="*/ 825189 h 1866900"/>
                <a:gd name="connsiteX17" fmla="*/ 1205930 w 1866900"/>
                <a:gd name="connsiteY17" fmla="*/ 877397 h 1866900"/>
                <a:gd name="connsiteX18" fmla="*/ 1206794 w 1866900"/>
                <a:gd name="connsiteY18" fmla="*/ 885968 h 1866900"/>
                <a:gd name="connsiteX19" fmla="*/ 1866900 w 1866900"/>
                <a:gd name="connsiteY19" fmla="*/ 933450 h 1866900"/>
                <a:gd name="connsiteX20" fmla="*/ 1206794 w 1866900"/>
                <a:gd name="connsiteY20" fmla="*/ 980933 h 1866900"/>
                <a:gd name="connsiteX21" fmla="*/ 1205930 w 1866900"/>
                <a:gd name="connsiteY21" fmla="*/ 989503 h 1866900"/>
                <a:gd name="connsiteX22" fmla="*/ 1205622 w 1866900"/>
                <a:gd name="connsiteY22" fmla="*/ 990492 h 1866900"/>
                <a:gd name="connsiteX23" fmla="*/ 1329652 w 1866900"/>
                <a:gd name="connsiteY23" fmla="*/ 1041291 h 1866900"/>
                <a:gd name="connsiteX24" fmla="*/ 1195825 w 1866900"/>
                <a:gd name="connsiteY24" fmla="*/ 1022056 h 1866900"/>
                <a:gd name="connsiteX25" fmla="*/ 1189724 w 1866900"/>
                <a:gd name="connsiteY25" fmla="*/ 1041711 h 1866900"/>
                <a:gd name="connsiteX26" fmla="*/ 1189089 w 1866900"/>
                <a:gd name="connsiteY26" fmla="*/ 1042881 h 1866900"/>
                <a:gd name="connsiteX27" fmla="*/ 1404110 w 1866900"/>
                <a:gd name="connsiteY27" fmla="*/ 1205186 h 1866900"/>
                <a:gd name="connsiteX28" fmla="*/ 1155170 w 1866900"/>
                <a:gd name="connsiteY28" fmla="*/ 1099755 h 1866900"/>
                <a:gd name="connsiteX29" fmla="*/ 1146681 w 1866900"/>
                <a:gd name="connsiteY29" fmla="*/ 1110044 h 1866900"/>
                <a:gd name="connsiteX30" fmla="*/ 1383031 w 1866900"/>
                <a:gd name="connsiteY30" fmla="*/ 1383030 h 1866900"/>
                <a:gd name="connsiteX31" fmla="*/ 1110044 w 1866900"/>
                <a:gd name="connsiteY31" fmla="*/ 1146681 h 1866900"/>
                <a:gd name="connsiteX32" fmla="*/ 1100269 w 1866900"/>
                <a:gd name="connsiteY32" fmla="*/ 1154745 h 1866900"/>
                <a:gd name="connsiteX33" fmla="*/ 1306076 w 1866900"/>
                <a:gd name="connsiteY33" fmla="*/ 1578856 h 1866900"/>
                <a:gd name="connsiteX34" fmla="*/ 1042267 w 1866900"/>
                <a:gd name="connsiteY34" fmla="*/ 1189422 h 1866900"/>
                <a:gd name="connsiteX35" fmla="*/ 1041711 w 1866900"/>
                <a:gd name="connsiteY35" fmla="*/ 1189724 h 1866900"/>
                <a:gd name="connsiteX36" fmla="*/ 989504 w 1866900"/>
                <a:gd name="connsiteY36" fmla="*/ 1205930 h 1866900"/>
                <a:gd name="connsiteX37" fmla="*/ 980934 w 1866900"/>
                <a:gd name="connsiteY37" fmla="*/ 1206794 h 1866900"/>
                <a:gd name="connsiteX38" fmla="*/ 933450 w 1866900"/>
                <a:gd name="connsiteY38" fmla="*/ 1866900 h 1866900"/>
                <a:gd name="connsiteX39" fmla="*/ 885967 w 1866900"/>
                <a:gd name="connsiteY39" fmla="*/ 1206794 h 1866900"/>
                <a:gd name="connsiteX40" fmla="*/ 877397 w 1866900"/>
                <a:gd name="connsiteY40" fmla="*/ 1205930 h 1866900"/>
                <a:gd name="connsiteX41" fmla="*/ 876409 w 1866900"/>
                <a:gd name="connsiteY41" fmla="*/ 1205623 h 1866900"/>
                <a:gd name="connsiteX42" fmla="*/ 825609 w 1866900"/>
                <a:gd name="connsiteY42" fmla="*/ 1329652 h 1866900"/>
                <a:gd name="connsiteX43" fmla="*/ 844845 w 1866900"/>
                <a:gd name="connsiteY43" fmla="*/ 1195824 h 1866900"/>
                <a:gd name="connsiteX44" fmla="*/ 825189 w 1866900"/>
                <a:gd name="connsiteY44" fmla="*/ 1189723 h 1866900"/>
                <a:gd name="connsiteX45" fmla="*/ 824019 w 1866900"/>
                <a:gd name="connsiteY45" fmla="*/ 1189088 h 1866900"/>
                <a:gd name="connsiteX46" fmla="*/ 661714 w 1866900"/>
                <a:gd name="connsiteY46" fmla="*/ 1404110 h 1866900"/>
                <a:gd name="connsiteX47" fmla="*/ 767145 w 1866900"/>
                <a:gd name="connsiteY47" fmla="*/ 1155169 h 1866900"/>
                <a:gd name="connsiteX48" fmla="*/ 756856 w 1866900"/>
                <a:gd name="connsiteY48" fmla="*/ 1146680 h 1866900"/>
                <a:gd name="connsiteX49" fmla="*/ 483870 w 1866900"/>
                <a:gd name="connsiteY49" fmla="*/ 1383031 h 1866900"/>
                <a:gd name="connsiteX50" fmla="*/ 720219 w 1866900"/>
                <a:gd name="connsiteY50" fmla="*/ 1110043 h 1866900"/>
                <a:gd name="connsiteX51" fmla="*/ 712154 w 1866900"/>
                <a:gd name="connsiteY51" fmla="*/ 1100269 h 1866900"/>
                <a:gd name="connsiteX52" fmla="*/ 288044 w 1866900"/>
                <a:gd name="connsiteY52" fmla="*/ 1306076 h 1866900"/>
                <a:gd name="connsiteX53" fmla="*/ 677478 w 1866900"/>
                <a:gd name="connsiteY53" fmla="*/ 1042266 h 1866900"/>
                <a:gd name="connsiteX54" fmla="*/ 677177 w 1866900"/>
                <a:gd name="connsiteY54" fmla="*/ 1041711 h 1866900"/>
                <a:gd name="connsiteX55" fmla="*/ 660970 w 1866900"/>
                <a:gd name="connsiteY55" fmla="*/ 989503 h 1866900"/>
                <a:gd name="connsiteX56" fmla="*/ 660106 w 1866900"/>
                <a:gd name="connsiteY56" fmla="*/ 980932 h 1866900"/>
                <a:gd name="connsiteX57" fmla="*/ 0 w 1866900"/>
                <a:gd name="connsiteY57" fmla="*/ 933450 h 1866900"/>
                <a:gd name="connsiteX58" fmla="*/ 660106 w 1866900"/>
                <a:gd name="connsiteY58" fmla="*/ 885967 h 1866900"/>
                <a:gd name="connsiteX59" fmla="*/ 660970 w 1866900"/>
                <a:gd name="connsiteY59" fmla="*/ 877397 h 1866900"/>
                <a:gd name="connsiteX60" fmla="*/ 661278 w 1866900"/>
                <a:gd name="connsiteY60" fmla="*/ 876408 h 1866900"/>
                <a:gd name="connsiteX61" fmla="*/ 537248 w 1866900"/>
                <a:gd name="connsiteY61" fmla="*/ 825609 h 1866900"/>
                <a:gd name="connsiteX62" fmla="*/ 671075 w 1866900"/>
                <a:gd name="connsiteY62" fmla="*/ 844844 h 1866900"/>
                <a:gd name="connsiteX63" fmla="*/ 677176 w 1866900"/>
                <a:gd name="connsiteY63" fmla="*/ 825189 h 1866900"/>
                <a:gd name="connsiteX64" fmla="*/ 677811 w 1866900"/>
                <a:gd name="connsiteY64" fmla="*/ 824019 h 1866900"/>
                <a:gd name="connsiteX65" fmla="*/ 462790 w 1866900"/>
                <a:gd name="connsiteY65" fmla="*/ 661714 h 1866900"/>
                <a:gd name="connsiteX66" fmla="*/ 711730 w 1866900"/>
                <a:gd name="connsiteY66" fmla="*/ 767145 h 1866900"/>
                <a:gd name="connsiteX67" fmla="*/ 720219 w 1866900"/>
                <a:gd name="connsiteY67" fmla="*/ 756856 h 1866900"/>
                <a:gd name="connsiteX68" fmla="*/ 483869 w 1866900"/>
                <a:gd name="connsiteY68" fmla="*/ 483870 h 1866900"/>
                <a:gd name="connsiteX69" fmla="*/ 756856 w 1866900"/>
                <a:gd name="connsiteY69" fmla="*/ 720219 h 1866900"/>
                <a:gd name="connsiteX70" fmla="*/ 766631 w 1866900"/>
                <a:gd name="connsiteY70" fmla="*/ 712155 h 1866900"/>
                <a:gd name="connsiteX71" fmla="*/ 560824 w 1866900"/>
                <a:gd name="connsiteY71" fmla="*/ 288044 h 1866900"/>
                <a:gd name="connsiteX72" fmla="*/ 824633 w 1866900"/>
                <a:gd name="connsiteY72" fmla="*/ 677478 h 1866900"/>
                <a:gd name="connsiteX73" fmla="*/ 825189 w 1866900"/>
                <a:gd name="connsiteY73" fmla="*/ 677177 h 1866900"/>
                <a:gd name="connsiteX74" fmla="*/ 877397 w 1866900"/>
                <a:gd name="connsiteY74" fmla="*/ 660970 h 1866900"/>
                <a:gd name="connsiteX75" fmla="*/ 885968 w 1866900"/>
                <a:gd name="connsiteY75" fmla="*/ 660107 h 1866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</a:cxnLst>
              <a:rect l="l" t="t" r="r" b="b"/>
              <a:pathLst>
                <a:path w="1866900" h="1866900">
                  <a:moveTo>
                    <a:pt x="933450" y="0"/>
                  </a:moveTo>
                  <a:lnTo>
                    <a:pt x="980933" y="660106"/>
                  </a:lnTo>
                  <a:lnTo>
                    <a:pt x="989503" y="660970"/>
                  </a:lnTo>
                  <a:lnTo>
                    <a:pt x="990492" y="661277"/>
                  </a:lnTo>
                  <a:lnTo>
                    <a:pt x="1041291" y="537248"/>
                  </a:lnTo>
                  <a:lnTo>
                    <a:pt x="1022055" y="671075"/>
                  </a:lnTo>
                  <a:lnTo>
                    <a:pt x="1041711" y="677177"/>
                  </a:lnTo>
                  <a:lnTo>
                    <a:pt x="1042881" y="677812"/>
                  </a:lnTo>
                  <a:lnTo>
                    <a:pt x="1205186" y="462790"/>
                  </a:lnTo>
                  <a:lnTo>
                    <a:pt x="1099755" y="711731"/>
                  </a:lnTo>
                  <a:lnTo>
                    <a:pt x="1110044" y="720220"/>
                  </a:lnTo>
                  <a:lnTo>
                    <a:pt x="1383030" y="483870"/>
                  </a:lnTo>
                  <a:lnTo>
                    <a:pt x="1146681" y="756857"/>
                  </a:lnTo>
                  <a:lnTo>
                    <a:pt x="1154746" y="766631"/>
                  </a:lnTo>
                  <a:lnTo>
                    <a:pt x="1578857" y="560824"/>
                  </a:lnTo>
                  <a:lnTo>
                    <a:pt x="1189422" y="824634"/>
                  </a:lnTo>
                  <a:lnTo>
                    <a:pt x="1189723" y="825189"/>
                  </a:lnTo>
                  <a:cubicBezTo>
                    <a:pt x="1196760" y="841827"/>
                    <a:pt x="1202225" y="859291"/>
                    <a:pt x="1205930" y="877397"/>
                  </a:cubicBezTo>
                  <a:lnTo>
                    <a:pt x="1206794" y="885968"/>
                  </a:lnTo>
                  <a:lnTo>
                    <a:pt x="1866900" y="933450"/>
                  </a:lnTo>
                  <a:lnTo>
                    <a:pt x="1206794" y="980933"/>
                  </a:lnTo>
                  <a:lnTo>
                    <a:pt x="1205930" y="989503"/>
                  </a:lnTo>
                  <a:lnTo>
                    <a:pt x="1205622" y="990492"/>
                  </a:lnTo>
                  <a:lnTo>
                    <a:pt x="1329652" y="1041291"/>
                  </a:lnTo>
                  <a:lnTo>
                    <a:pt x="1195825" y="1022056"/>
                  </a:lnTo>
                  <a:lnTo>
                    <a:pt x="1189724" y="1041711"/>
                  </a:lnTo>
                  <a:lnTo>
                    <a:pt x="1189089" y="1042881"/>
                  </a:lnTo>
                  <a:lnTo>
                    <a:pt x="1404110" y="1205186"/>
                  </a:lnTo>
                  <a:lnTo>
                    <a:pt x="1155170" y="1099755"/>
                  </a:lnTo>
                  <a:lnTo>
                    <a:pt x="1146681" y="1110044"/>
                  </a:lnTo>
                  <a:lnTo>
                    <a:pt x="1383031" y="1383030"/>
                  </a:lnTo>
                  <a:lnTo>
                    <a:pt x="1110044" y="1146681"/>
                  </a:lnTo>
                  <a:lnTo>
                    <a:pt x="1100269" y="1154745"/>
                  </a:lnTo>
                  <a:lnTo>
                    <a:pt x="1306076" y="1578856"/>
                  </a:lnTo>
                  <a:lnTo>
                    <a:pt x="1042267" y="1189422"/>
                  </a:lnTo>
                  <a:lnTo>
                    <a:pt x="1041711" y="1189724"/>
                  </a:lnTo>
                  <a:cubicBezTo>
                    <a:pt x="1025074" y="1196760"/>
                    <a:pt x="1007609" y="1202225"/>
                    <a:pt x="989504" y="1205930"/>
                  </a:cubicBezTo>
                  <a:lnTo>
                    <a:pt x="980934" y="1206794"/>
                  </a:lnTo>
                  <a:lnTo>
                    <a:pt x="933450" y="1866900"/>
                  </a:lnTo>
                  <a:lnTo>
                    <a:pt x="885967" y="1206794"/>
                  </a:lnTo>
                  <a:lnTo>
                    <a:pt x="877397" y="1205930"/>
                  </a:lnTo>
                  <a:lnTo>
                    <a:pt x="876409" y="1205623"/>
                  </a:lnTo>
                  <a:lnTo>
                    <a:pt x="825609" y="1329652"/>
                  </a:lnTo>
                  <a:lnTo>
                    <a:pt x="844845" y="1195824"/>
                  </a:lnTo>
                  <a:lnTo>
                    <a:pt x="825189" y="1189723"/>
                  </a:lnTo>
                  <a:lnTo>
                    <a:pt x="824019" y="1189088"/>
                  </a:lnTo>
                  <a:lnTo>
                    <a:pt x="661714" y="1404110"/>
                  </a:lnTo>
                  <a:lnTo>
                    <a:pt x="767145" y="1155169"/>
                  </a:lnTo>
                  <a:lnTo>
                    <a:pt x="756856" y="1146680"/>
                  </a:lnTo>
                  <a:lnTo>
                    <a:pt x="483870" y="1383031"/>
                  </a:lnTo>
                  <a:lnTo>
                    <a:pt x="720219" y="1110043"/>
                  </a:lnTo>
                  <a:lnTo>
                    <a:pt x="712154" y="1100269"/>
                  </a:lnTo>
                  <a:lnTo>
                    <a:pt x="288044" y="1306076"/>
                  </a:lnTo>
                  <a:lnTo>
                    <a:pt x="677478" y="1042266"/>
                  </a:lnTo>
                  <a:lnTo>
                    <a:pt x="677177" y="1041711"/>
                  </a:lnTo>
                  <a:cubicBezTo>
                    <a:pt x="670140" y="1025073"/>
                    <a:pt x="664675" y="1007609"/>
                    <a:pt x="660970" y="989503"/>
                  </a:cubicBezTo>
                  <a:lnTo>
                    <a:pt x="660106" y="980932"/>
                  </a:lnTo>
                  <a:lnTo>
                    <a:pt x="0" y="933450"/>
                  </a:lnTo>
                  <a:lnTo>
                    <a:pt x="660106" y="885967"/>
                  </a:lnTo>
                  <a:lnTo>
                    <a:pt x="660970" y="877397"/>
                  </a:lnTo>
                  <a:lnTo>
                    <a:pt x="661278" y="876408"/>
                  </a:lnTo>
                  <a:lnTo>
                    <a:pt x="537248" y="825609"/>
                  </a:lnTo>
                  <a:lnTo>
                    <a:pt x="671075" y="844844"/>
                  </a:lnTo>
                  <a:lnTo>
                    <a:pt x="677176" y="825189"/>
                  </a:lnTo>
                  <a:lnTo>
                    <a:pt x="677811" y="824019"/>
                  </a:lnTo>
                  <a:lnTo>
                    <a:pt x="462790" y="661714"/>
                  </a:lnTo>
                  <a:lnTo>
                    <a:pt x="711730" y="767145"/>
                  </a:lnTo>
                  <a:lnTo>
                    <a:pt x="720219" y="756856"/>
                  </a:lnTo>
                  <a:lnTo>
                    <a:pt x="483869" y="483870"/>
                  </a:lnTo>
                  <a:lnTo>
                    <a:pt x="756856" y="720219"/>
                  </a:lnTo>
                  <a:lnTo>
                    <a:pt x="766631" y="712155"/>
                  </a:lnTo>
                  <a:lnTo>
                    <a:pt x="560824" y="288044"/>
                  </a:lnTo>
                  <a:lnTo>
                    <a:pt x="824633" y="677478"/>
                  </a:lnTo>
                  <a:lnTo>
                    <a:pt x="825189" y="677177"/>
                  </a:lnTo>
                  <a:cubicBezTo>
                    <a:pt x="841826" y="670140"/>
                    <a:pt x="859292" y="664675"/>
                    <a:pt x="877397" y="660970"/>
                  </a:cubicBezTo>
                  <a:lnTo>
                    <a:pt x="885968" y="660107"/>
                  </a:lnTo>
                  <a:close/>
                </a:path>
              </a:pathLst>
            </a:custGeom>
            <a:gradFill>
              <a:gsLst>
                <a:gs pos="0">
                  <a:schemeClr val="bg1">
                    <a:alpha val="70000"/>
                  </a:schemeClr>
                </a:gs>
                <a:gs pos="50000">
                  <a:srgbClr val="FF6699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7" name="グループ化 6"/>
          <p:cNvGrpSpPr/>
          <p:nvPr/>
        </p:nvGrpSpPr>
        <p:grpSpPr>
          <a:xfrm>
            <a:off x="8080678" y="993485"/>
            <a:ext cx="1225248" cy="1225248"/>
            <a:chOff x="8080678" y="993485"/>
            <a:chExt cx="1225248" cy="1225248"/>
          </a:xfrm>
        </p:grpSpPr>
        <p:sp>
          <p:nvSpPr>
            <p:cNvPr id="72" name="円: 塗りつぶしなし 71"/>
            <p:cNvSpPr/>
            <p:nvPr/>
          </p:nvSpPr>
          <p:spPr>
            <a:xfrm>
              <a:off x="8156731" y="1069539"/>
              <a:ext cx="1073140" cy="1073140"/>
            </a:xfrm>
            <a:prstGeom prst="donut">
              <a:avLst>
                <a:gd name="adj" fmla="val 1803"/>
              </a:avLst>
            </a:prstGeom>
            <a:solidFill>
              <a:srgbClr val="FF3399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77" name="フリーフォーム: 図形 76"/>
            <p:cNvSpPr/>
            <p:nvPr/>
          </p:nvSpPr>
          <p:spPr bwMode="auto">
            <a:xfrm>
              <a:off x="8080678" y="993485"/>
              <a:ext cx="1225248" cy="1225248"/>
            </a:xfrm>
            <a:custGeom>
              <a:avLst/>
              <a:gdLst>
                <a:gd name="connsiteX0" fmla="*/ 767254 w 1534509"/>
                <a:gd name="connsiteY0" fmla="*/ 0 h 1534510"/>
                <a:gd name="connsiteX1" fmla="*/ 804982 w 1534509"/>
                <a:gd name="connsiteY1" fmla="*/ 524503 h 1534510"/>
                <a:gd name="connsiteX2" fmla="*/ 816943 w 1534509"/>
                <a:gd name="connsiteY2" fmla="*/ 525709 h 1534510"/>
                <a:gd name="connsiteX3" fmla="*/ 856727 w 1534509"/>
                <a:gd name="connsiteY3" fmla="*/ 538058 h 1534510"/>
                <a:gd name="connsiteX4" fmla="*/ 1038990 w 1534509"/>
                <a:gd name="connsiteY4" fmla="*/ 296595 h 1534510"/>
                <a:gd name="connsiteX5" fmla="*/ 920770 w 1534509"/>
                <a:gd name="connsiteY5" fmla="*/ 575733 h 1534510"/>
                <a:gd name="connsiteX6" fmla="*/ 931214 w 1534509"/>
                <a:gd name="connsiteY6" fmla="*/ 584349 h 1534510"/>
                <a:gd name="connsiteX7" fmla="*/ 1072381 w 1534509"/>
                <a:gd name="connsiteY7" fmla="*/ 462128 h 1534510"/>
                <a:gd name="connsiteX8" fmla="*/ 950160 w 1534509"/>
                <a:gd name="connsiteY8" fmla="*/ 603296 h 1534510"/>
                <a:gd name="connsiteX9" fmla="*/ 958777 w 1534509"/>
                <a:gd name="connsiteY9" fmla="*/ 613738 h 1534510"/>
                <a:gd name="connsiteX10" fmla="*/ 1237914 w 1534509"/>
                <a:gd name="connsiteY10" fmla="*/ 495519 h 1534510"/>
                <a:gd name="connsiteX11" fmla="*/ 996450 w 1534509"/>
                <a:gd name="connsiteY11" fmla="*/ 677783 h 1534510"/>
                <a:gd name="connsiteX12" fmla="*/ 1008800 w 1534509"/>
                <a:gd name="connsiteY12" fmla="*/ 717566 h 1534510"/>
                <a:gd name="connsiteX13" fmla="*/ 1010005 w 1534509"/>
                <a:gd name="connsiteY13" fmla="*/ 729527 h 1534510"/>
                <a:gd name="connsiteX14" fmla="*/ 1534509 w 1534509"/>
                <a:gd name="connsiteY14" fmla="*/ 767256 h 1534510"/>
                <a:gd name="connsiteX15" fmla="*/ 1010006 w 1534509"/>
                <a:gd name="connsiteY15" fmla="*/ 804983 h 1534510"/>
                <a:gd name="connsiteX16" fmla="*/ 1008800 w 1534509"/>
                <a:gd name="connsiteY16" fmla="*/ 816944 h 1534510"/>
                <a:gd name="connsiteX17" fmla="*/ 996451 w 1534509"/>
                <a:gd name="connsiteY17" fmla="*/ 856728 h 1534510"/>
                <a:gd name="connsiteX18" fmla="*/ 1237914 w 1534509"/>
                <a:gd name="connsiteY18" fmla="*/ 1038991 h 1534510"/>
                <a:gd name="connsiteX19" fmla="*/ 958776 w 1534509"/>
                <a:gd name="connsiteY19" fmla="*/ 920771 h 1534510"/>
                <a:gd name="connsiteX20" fmla="*/ 950160 w 1534509"/>
                <a:gd name="connsiteY20" fmla="*/ 931215 h 1534510"/>
                <a:gd name="connsiteX21" fmla="*/ 1072381 w 1534509"/>
                <a:gd name="connsiteY21" fmla="*/ 1072382 h 1534510"/>
                <a:gd name="connsiteX22" fmla="*/ 931213 w 1534509"/>
                <a:gd name="connsiteY22" fmla="*/ 950161 h 1534510"/>
                <a:gd name="connsiteX23" fmla="*/ 920771 w 1534509"/>
                <a:gd name="connsiteY23" fmla="*/ 958778 h 1534510"/>
                <a:gd name="connsiteX24" fmla="*/ 1038990 w 1534509"/>
                <a:gd name="connsiteY24" fmla="*/ 1237915 h 1534510"/>
                <a:gd name="connsiteX25" fmla="*/ 856726 w 1534509"/>
                <a:gd name="connsiteY25" fmla="*/ 996451 h 1534510"/>
                <a:gd name="connsiteX26" fmla="*/ 816944 w 1534509"/>
                <a:gd name="connsiteY26" fmla="*/ 1008801 h 1534510"/>
                <a:gd name="connsiteX27" fmla="*/ 804982 w 1534509"/>
                <a:gd name="connsiteY27" fmla="*/ 1010006 h 1534510"/>
                <a:gd name="connsiteX28" fmla="*/ 767253 w 1534509"/>
                <a:gd name="connsiteY28" fmla="*/ 1534510 h 1534510"/>
                <a:gd name="connsiteX29" fmla="*/ 729526 w 1534509"/>
                <a:gd name="connsiteY29" fmla="*/ 1010007 h 1534510"/>
                <a:gd name="connsiteX30" fmla="*/ 717565 w 1534509"/>
                <a:gd name="connsiteY30" fmla="*/ 1008801 h 1534510"/>
                <a:gd name="connsiteX31" fmla="*/ 677781 w 1534509"/>
                <a:gd name="connsiteY31" fmla="*/ 996452 h 1534510"/>
                <a:gd name="connsiteX32" fmla="*/ 495518 w 1534509"/>
                <a:gd name="connsiteY32" fmla="*/ 1237915 h 1534510"/>
                <a:gd name="connsiteX33" fmla="*/ 613738 w 1534509"/>
                <a:gd name="connsiteY33" fmla="*/ 958777 h 1534510"/>
                <a:gd name="connsiteX34" fmla="*/ 603294 w 1534509"/>
                <a:gd name="connsiteY34" fmla="*/ 950161 h 1534510"/>
                <a:gd name="connsiteX35" fmla="*/ 462127 w 1534509"/>
                <a:gd name="connsiteY35" fmla="*/ 1072382 h 1534510"/>
                <a:gd name="connsiteX36" fmla="*/ 584348 w 1534509"/>
                <a:gd name="connsiteY36" fmla="*/ 931214 h 1534510"/>
                <a:gd name="connsiteX37" fmla="*/ 575731 w 1534509"/>
                <a:gd name="connsiteY37" fmla="*/ 920772 h 1534510"/>
                <a:gd name="connsiteX38" fmla="*/ 296594 w 1534509"/>
                <a:gd name="connsiteY38" fmla="*/ 1038991 h 1534510"/>
                <a:gd name="connsiteX39" fmla="*/ 538058 w 1534509"/>
                <a:gd name="connsiteY39" fmla="*/ 856727 h 1534510"/>
                <a:gd name="connsiteX40" fmla="*/ 525708 w 1534509"/>
                <a:gd name="connsiteY40" fmla="*/ 816945 h 1534510"/>
                <a:gd name="connsiteX41" fmla="*/ 524503 w 1534509"/>
                <a:gd name="connsiteY41" fmla="*/ 804983 h 1534510"/>
                <a:gd name="connsiteX42" fmla="*/ 0 w 1534509"/>
                <a:gd name="connsiteY42" fmla="*/ 767255 h 1534510"/>
                <a:gd name="connsiteX43" fmla="*/ 524503 w 1534509"/>
                <a:gd name="connsiteY43" fmla="*/ 729527 h 1534510"/>
                <a:gd name="connsiteX44" fmla="*/ 525708 w 1534509"/>
                <a:gd name="connsiteY44" fmla="*/ 717566 h 1534510"/>
                <a:gd name="connsiteX45" fmla="*/ 538058 w 1534509"/>
                <a:gd name="connsiteY45" fmla="*/ 677783 h 1534510"/>
                <a:gd name="connsiteX46" fmla="*/ 296595 w 1534509"/>
                <a:gd name="connsiteY46" fmla="*/ 495519 h 1534510"/>
                <a:gd name="connsiteX47" fmla="*/ 575732 w 1534509"/>
                <a:gd name="connsiteY47" fmla="*/ 613739 h 1534510"/>
                <a:gd name="connsiteX48" fmla="*/ 584348 w 1534509"/>
                <a:gd name="connsiteY48" fmla="*/ 603295 h 1534510"/>
                <a:gd name="connsiteX49" fmla="*/ 462127 w 1534509"/>
                <a:gd name="connsiteY49" fmla="*/ 462128 h 1534510"/>
                <a:gd name="connsiteX50" fmla="*/ 603295 w 1534509"/>
                <a:gd name="connsiteY50" fmla="*/ 584349 h 1534510"/>
                <a:gd name="connsiteX51" fmla="*/ 613737 w 1534509"/>
                <a:gd name="connsiteY51" fmla="*/ 575732 h 1534510"/>
                <a:gd name="connsiteX52" fmla="*/ 495518 w 1534509"/>
                <a:gd name="connsiteY52" fmla="*/ 296595 h 1534510"/>
                <a:gd name="connsiteX53" fmla="*/ 677782 w 1534509"/>
                <a:gd name="connsiteY53" fmla="*/ 538059 h 1534510"/>
                <a:gd name="connsiteX54" fmla="*/ 717565 w 1534509"/>
                <a:gd name="connsiteY54" fmla="*/ 525709 h 1534510"/>
                <a:gd name="connsiteX55" fmla="*/ 729526 w 1534509"/>
                <a:gd name="connsiteY55" fmla="*/ 524504 h 1534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</a:cxnLst>
              <a:rect l="l" t="t" r="r" b="b"/>
              <a:pathLst>
                <a:path w="1534509" h="1534510">
                  <a:moveTo>
                    <a:pt x="767254" y="0"/>
                  </a:moveTo>
                  <a:lnTo>
                    <a:pt x="804982" y="524503"/>
                  </a:lnTo>
                  <a:lnTo>
                    <a:pt x="816943" y="525709"/>
                  </a:lnTo>
                  <a:lnTo>
                    <a:pt x="856727" y="538058"/>
                  </a:lnTo>
                  <a:lnTo>
                    <a:pt x="1038990" y="296595"/>
                  </a:lnTo>
                  <a:lnTo>
                    <a:pt x="920770" y="575733"/>
                  </a:lnTo>
                  <a:lnTo>
                    <a:pt x="931214" y="584349"/>
                  </a:lnTo>
                  <a:lnTo>
                    <a:pt x="1072381" y="462128"/>
                  </a:lnTo>
                  <a:lnTo>
                    <a:pt x="950160" y="603296"/>
                  </a:lnTo>
                  <a:lnTo>
                    <a:pt x="958777" y="613738"/>
                  </a:lnTo>
                  <a:lnTo>
                    <a:pt x="1237914" y="495519"/>
                  </a:lnTo>
                  <a:lnTo>
                    <a:pt x="996450" y="677783"/>
                  </a:lnTo>
                  <a:lnTo>
                    <a:pt x="1008800" y="717566"/>
                  </a:lnTo>
                  <a:lnTo>
                    <a:pt x="1010005" y="729527"/>
                  </a:lnTo>
                  <a:lnTo>
                    <a:pt x="1534509" y="767256"/>
                  </a:lnTo>
                  <a:lnTo>
                    <a:pt x="1010006" y="804983"/>
                  </a:lnTo>
                  <a:lnTo>
                    <a:pt x="1008800" y="816944"/>
                  </a:lnTo>
                  <a:lnTo>
                    <a:pt x="996451" y="856728"/>
                  </a:lnTo>
                  <a:lnTo>
                    <a:pt x="1237914" y="1038991"/>
                  </a:lnTo>
                  <a:lnTo>
                    <a:pt x="958776" y="920771"/>
                  </a:lnTo>
                  <a:lnTo>
                    <a:pt x="950160" y="931215"/>
                  </a:lnTo>
                  <a:lnTo>
                    <a:pt x="1072381" y="1072382"/>
                  </a:lnTo>
                  <a:lnTo>
                    <a:pt x="931213" y="950161"/>
                  </a:lnTo>
                  <a:lnTo>
                    <a:pt x="920771" y="958778"/>
                  </a:lnTo>
                  <a:lnTo>
                    <a:pt x="1038990" y="1237915"/>
                  </a:lnTo>
                  <a:lnTo>
                    <a:pt x="856726" y="996451"/>
                  </a:lnTo>
                  <a:lnTo>
                    <a:pt x="816944" y="1008801"/>
                  </a:lnTo>
                  <a:lnTo>
                    <a:pt x="804982" y="1010006"/>
                  </a:lnTo>
                  <a:lnTo>
                    <a:pt x="767253" y="1534510"/>
                  </a:lnTo>
                  <a:lnTo>
                    <a:pt x="729526" y="1010007"/>
                  </a:lnTo>
                  <a:lnTo>
                    <a:pt x="717565" y="1008801"/>
                  </a:lnTo>
                  <a:lnTo>
                    <a:pt x="677781" y="996452"/>
                  </a:lnTo>
                  <a:lnTo>
                    <a:pt x="495518" y="1237915"/>
                  </a:lnTo>
                  <a:lnTo>
                    <a:pt x="613738" y="958777"/>
                  </a:lnTo>
                  <a:lnTo>
                    <a:pt x="603294" y="950161"/>
                  </a:lnTo>
                  <a:lnTo>
                    <a:pt x="462127" y="1072382"/>
                  </a:lnTo>
                  <a:lnTo>
                    <a:pt x="584348" y="931214"/>
                  </a:lnTo>
                  <a:lnTo>
                    <a:pt x="575731" y="920772"/>
                  </a:lnTo>
                  <a:lnTo>
                    <a:pt x="296594" y="1038991"/>
                  </a:lnTo>
                  <a:lnTo>
                    <a:pt x="538058" y="856727"/>
                  </a:lnTo>
                  <a:lnTo>
                    <a:pt x="525708" y="816945"/>
                  </a:lnTo>
                  <a:lnTo>
                    <a:pt x="524503" y="804983"/>
                  </a:lnTo>
                  <a:lnTo>
                    <a:pt x="0" y="767255"/>
                  </a:lnTo>
                  <a:lnTo>
                    <a:pt x="524503" y="729527"/>
                  </a:lnTo>
                  <a:lnTo>
                    <a:pt x="525708" y="717566"/>
                  </a:lnTo>
                  <a:lnTo>
                    <a:pt x="538058" y="677783"/>
                  </a:lnTo>
                  <a:lnTo>
                    <a:pt x="296595" y="495519"/>
                  </a:lnTo>
                  <a:lnTo>
                    <a:pt x="575732" y="613739"/>
                  </a:lnTo>
                  <a:lnTo>
                    <a:pt x="584348" y="603295"/>
                  </a:lnTo>
                  <a:lnTo>
                    <a:pt x="462127" y="462128"/>
                  </a:lnTo>
                  <a:lnTo>
                    <a:pt x="603295" y="584349"/>
                  </a:lnTo>
                  <a:lnTo>
                    <a:pt x="613737" y="575732"/>
                  </a:lnTo>
                  <a:lnTo>
                    <a:pt x="495518" y="296595"/>
                  </a:lnTo>
                  <a:lnTo>
                    <a:pt x="677782" y="538059"/>
                  </a:lnTo>
                  <a:lnTo>
                    <a:pt x="717565" y="525709"/>
                  </a:lnTo>
                  <a:lnTo>
                    <a:pt x="729526" y="524504"/>
                  </a:lnTo>
                  <a:close/>
                </a:path>
              </a:pathLst>
            </a:custGeom>
            <a:gradFill>
              <a:gsLst>
                <a:gs pos="0">
                  <a:schemeClr val="bg1">
                    <a:alpha val="70000"/>
                  </a:schemeClr>
                </a:gs>
                <a:gs pos="50000">
                  <a:srgbClr val="FF6699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10" name="グループ化 9"/>
          <p:cNvGrpSpPr/>
          <p:nvPr/>
        </p:nvGrpSpPr>
        <p:grpSpPr>
          <a:xfrm>
            <a:off x="2347277" y="2832460"/>
            <a:ext cx="1490648" cy="1490648"/>
            <a:chOff x="2347277" y="2832460"/>
            <a:chExt cx="1490648" cy="1490648"/>
          </a:xfrm>
        </p:grpSpPr>
        <p:sp>
          <p:nvSpPr>
            <p:cNvPr id="85" name="円: 塗りつぶしなし 84"/>
            <p:cNvSpPr/>
            <p:nvPr/>
          </p:nvSpPr>
          <p:spPr>
            <a:xfrm>
              <a:off x="2462878" y="2948061"/>
              <a:ext cx="1259446" cy="1259446"/>
            </a:xfrm>
            <a:prstGeom prst="donut">
              <a:avLst>
                <a:gd name="adj" fmla="val 1803"/>
              </a:avLst>
            </a:prstGeom>
            <a:solidFill>
              <a:srgbClr val="92D050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86" name="フリーフォーム: 図形 85"/>
            <p:cNvSpPr/>
            <p:nvPr/>
          </p:nvSpPr>
          <p:spPr bwMode="auto">
            <a:xfrm>
              <a:off x="2347277" y="2832460"/>
              <a:ext cx="1490648" cy="1490648"/>
            </a:xfrm>
            <a:custGeom>
              <a:avLst/>
              <a:gdLst>
                <a:gd name="connsiteX0" fmla="*/ 933451 w 1866900"/>
                <a:gd name="connsiteY0" fmla="*/ 0 h 1866900"/>
                <a:gd name="connsiteX1" fmla="*/ 980635 w 1866900"/>
                <a:gd name="connsiteY1" fmla="*/ 655963 h 1866900"/>
                <a:gd name="connsiteX2" fmla="*/ 1060929 w 1866900"/>
                <a:gd name="connsiteY2" fmla="*/ 457691 h 1866900"/>
                <a:gd name="connsiteX3" fmla="*/ 1030740 w 1866900"/>
                <a:gd name="connsiteY3" fmla="*/ 673771 h 1866900"/>
                <a:gd name="connsiteX4" fmla="*/ 1041711 w 1866900"/>
                <a:gd name="connsiteY4" fmla="*/ 677177 h 1866900"/>
                <a:gd name="connsiteX5" fmla="*/ 1042881 w 1866900"/>
                <a:gd name="connsiteY5" fmla="*/ 677811 h 1866900"/>
                <a:gd name="connsiteX6" fmla="*/ 1205186 w 1866900"/>
                <a:gd name="connsiteY6" fmla="*/ 462790 h 1866900"/>
                <a:gd name="connsiteX7" fmla="*/ 1099756 w 1866900"/>
                <a:gd name="connsiteY7" fmla="*/ 711731 h 1866900"/>
                <a:gd name="connsiteX8" fmla="*/ 1110043 w 1866900"/>
                <a:gd name="connsiteY8" fmla="*/ 720220 h 1866900"/>
                <a:gd name="connsiteX9" fmla="*/ 1383030 w 1866900"/>
                <a:gd name="connsiteY9" fmla="*/ 483870 h 1866900"/>
                <a:gd name="connsiteX10" fmla="*/ 1146680 w 1866900"/>
                <a:gd name="connsiteY10" fmla="*/ 756857 h 1866900"/>
                <a:gd name="connsiteX11" fmla="*/ 1155169 w 1866900"/>
                <a:gd name="connsiteY11" fmla="*/ 767145 h 1866900"/>
                <a:gd name="connsiteX12" fmla="*/ 1404110 w 1866900"/>
                <a:gd name="connsiteY12" fmla="*/ 661714 h 1866900"/>
                <a:gd name="connsiteX13" fmla="*/ 1189088 w 1866900"/>
                <a:gd name="connsiteY13" fmla="*/ 824019 h 1866900"/>
                <a:gd name="connsiteX14" fmla="*/ 1189724 w 1866900"/>
                <a:gd name="connsiteY14" fmla="*/ 825190 h 1866900"/>
                <a:gd name="connsiteX15" fmla="*/ 1193129 w 1866900"/>
                <a:gd name="connsiteY15" fmla="*/ 836160 h 1866900"/>
                <a:gd name="connsiteX16" fmla="*/ 1409209 w 1866900"/>
                <a:gd name="connsiteY16" fmla="*/ 805971 h 1866900"/>
                <a:gd name="connsiteX17" fmla="*/ 1210937 w 1866900"/>
                <a:gd name="connsiteY17" fmla="*/ 886265 h 1866900"/>
                <a:gd name="connsiteX18" fmla="*/ 1866900 w 1866900"/>
                <a:gd name="connsiteY18" fmla="*/ 933451 h 1866900"/>
                <a:gd name="connsiteX19" fmla="*/ 1210937 w 1866900"/>
                <a:gd name="connsiteY19" fmla="*/ 980635 h 1866900"/>
                <a:gd name="connsiteX20" fmla="*/ 1409209 w 1866900"/>
                <a:gd name="connsiteY20" fmla="*/ 1060929 h 1866900"/>
                <a:gd name="connsiteX21" fmla="*/ 1193129 w 1866900"/>
                <a:gd name="connsiteY21" fmla="*/ 1030740 h 1866900"/>
                <a:gd name="connsiteX22" fmla="*/ 1189723 w 1866900"/>
                <a:gd name="connsiteY22" fmla="*/ 1041711 h 1866900"/>
                <a:gd name="connsiteX23" fmla="*/ 1189088 w 1866900"/>
                <a:gd name="connsiteY23" fmla="*/ 1042881 h 1866900"/>
                <a:gd name="connsiteX24" fmla="*/ 1404110 w 1866900"/>
                <a:gd name="connsiteY24" fmla="*/ 1205186 h 1866900"/>
                <a:gd name="connsiteX25" fmla="*/ 1155169 w 1866900"/>
                <a:gd name="connsiteY25" fmla="*/ 1099756 h 1866900"/>
                <a:gd name="connsiteX26" fmla="*/ 1146680 w 1866900"/>
                <a:gd name="connsiteY26" fmla="*/ 1110043 h 1866900"/>
                <a:gd name="connsiteX27" fmla="*/ 1383030 w 1866900"/>
                <a:gd name="connsiteY27" fmla="*/ 1383030 h 1866900"/>
                <a:gd name="connsiteX28" fmla="*/ 1110044 w 1866900"/>
                <a:gd name="connsiteY28" fmla="*/ 1146681 h 1866900"/>
                <a:gd name="connsiteX29" fmla="*/ 1099755 w 1866900"/>
                <a:gd name="connsiteY29" fmla="*/ 1155169 h 1866900"/>
                <a:gd name="connsiteX30" fmla="*/ 1205186 w 1866900"/>
                <a:gd name="connsiteY30" fmla="*/ 1404110 h 1866900"/>
                <a:gd name="connsiteX31" fmla="*/ 1042881 w 1866900"/>
                <a:gd name="connsiteY31" fmla="*/ 1189088 h 1866900"/>
                <a:gd name="connsiteX32" fmla="*/ 1041710 w 1866900"/>
                <a:gd name="connsiteY32" fmla="*/ 1189724 h 1866900"/>
                <a:gd name="connsiteX33" fmla="*/ 1030740 w 1866900"/>
                <a:gd name="connsiteY33" fmla="*/ 1193129 h 1866900"/>
                <a:gd name="connsiteX34" fmla="*/ 1060929 w 1866900"/>
                <a:gd name="connsiteY34" fmla="*/ 1409209 h 1866900"/>
                <a:gd name="connsiteX35" fmla="*/ 980635 w 1866900"/>
                <a:gd name="connsiteY35" fmla="*/ 1210937 h 1866900"/>
                <a:gd name="connsiteX36" fmla="*/ 933450 w 1866900"/>
                <a:gd name="connsiteY36" fmla="*/ 1866900 h 1866900"/>
                <a:gd name="connsiteX37" fmla="*/ 886265 w 1866900"/>
                <a:gd name="connsiteY37" fmla="*/ 1210937 h 1866900"/>
                <a:gd name="connsiteX38" fmla="*/ 805971 w 1866900"/>
                <a:gd name="connsiteY38" fmla="*/ 1409209 h 1866900"/>
                <a:gd name="connsiteX39" fmla="*/ 836160 w 1866900"/>
                <a:gd name="connsiteY39" fmla="*/ 1193129 h 1866900"/>
                <a:gd name="connsiteX40" fmla="*/ 825189 w 1866900"/>
                <a:gd name="connsiteY40" fmla="*/ 1189723 h 1866900"/>
                <a:gd name="connsiteX41" fmla="*/ 824019 w 1866900"/>
                <a:gd name="connsiteY41" fmla="*/ 1189089 h 1866900"/>
                <a:gd name="connsiteX42" fmla="*/ 661714 w 1866900"/>
                <a:gd name="connsiteY42" fmla="*/ 1404110 h 1866900"/>
                <a:gd name="connsiteX43" fmla="*/ 767144 w 1866900"/>
                <a:gd name="connsiteY43" fmla="*/ 1155169 h 1866900"/>
                <a:gd name="connsiteX44" fmla="*/ 756857 w 1866900"/>
                <a:gd name="connsiteY44" fmla="*/ 1146680 h 1866900"/>
                <a:gd name="connsiteX45" fmla="*/ 483870 w 1866900"/>
                <a:gd name="connsiteY45" fmla="*/ 1383030 h 1866900"/>
                <a:gd name="connsiteX46" fmla="*/ 720220 w 1866900"/>
                <a:gd name="connsiteY46" fmla="*/ 1110043 h 1866900"/>
                <a:gd name="connsiteX47" fmla="*/ 711731 w 1866900"/>
                <a:gd name="connsiteY47" fmla="*/ 1099755 h 1866900"/>
                <a:gd name="connsiteX48" fmla="*/ 462790 w 1866900"/>
                <a:gd name="connsiteY48" fmla="*/ 1205186 h 1866900"/>
                <a:gd name="connsiteX49" fmla="*/ 677812 w 1866900"/>
                <a:gd name="connsiteY49" fmla="*/ 1042881 h 1866900"/>
                <a:gd name="connsiteX50" fmla="*/ 677177 w 1866900"/>
                <a:gd name="connsiteY50" fmla="*/ 1041711 h 1866900"/>
                <a:gd name="connsiteX51" fmla="*/ 673771 w 1866900"/>
                <a:gd name="connsiteY51" fmla="*/ 1030740 h 1866900"/>
                <a:gd name="connsiteX52" fmla="*/ 457691 w 1866900"/>
                <a:gd name="connsiteY52" fmla="*/ 1060929 h 1866900"/>
                <a:gd name="connsiteX53" fmla="*/ 655963 w 1866900"/>
                <a:gd name="connsiteY53" fmla="*/ 980635 h 1866900"/>
                <a:gd name="connsiteX54" fmla="*/ 0 w 1866900"/>
                <a:gd name="connsiteY54" fmla="*/ 933450 h 1866900"/>
                <a:gd name="connsiteX55" fmla="*/ 655964 w 1866900"/>
                <a:gd name="connsiteY55" fmla="*/ 886266 h 1866900"/>
                <a:gd name="connsiteX56" fmla="*/ 457691 w 1866900"/>
                <a:gd name="connsiteY56" fmla="*/ 805971 h 1866900"/>
                <a:gd name="connsiteX57" fmla="*/ 673771 w 1866900"/>
                <a:gd name="connsiteY57" fmla="*/ 836160 h 1866900"/>
                <a:gd name="connsiteX58" fmla="*/ 677177 w 1866900"/>
                <a:gd name="connsiteY58" fmla="*/ 825189 h 1866900"/>
                <a:gd name="connsiteX59" fmla="*/ 677812 w 1866900"/>
                <a:gd name="connsiteY59" fmla="*/ 824019 h 1866900"/>
                <a:gd name="connsiteX60" fmla="*/ 462790 w 1866900"/>
                <a:gd name="connsiteY60" fmla="*/ 661714 h 1866900"/>
                <a:gd name="connsiteX61" fmla="*/ 711731 w 1866900"/>
                <a:gd name="connsiteY61" fmla="*/ 767144 h 1866900"/>
                <a:gd name="connsiteX62" fmla="*/ 720220 w 1866900"/>
                <a:gd name="connsiteY62" fmla="*/ 756857 h 1866900"/>
                <a:gd name="connsiteX63" fmla="*/ 483870 w 1866900"/>
                <a:gd name="connsiteY63" fmla="*/ 483870 h 1866900"/>
                <a:gd name="connsiteX64" fmla="*/ 756857 w 1866900"/>
                <a:gd name="connsiteY64" fmla="*/ 720220 h 1866900"/>
                <a:gd name="connsiteX65" fmla="*/ 767145 w 1866900"/>
                <a:gd name="connsiteY65" fmla="*/ 711731 h 1866900"/>
                <a:gd name="connsiteX66" fmla="*/ 661714 w 1866900"/>
                <a:gd name="connsiteY66" fmla="*/ 462790 h 1866900"/>
                <a:gd name="connsiteX67" fmla="*/ 824019 w 1866900"/>
                <a:gd name="connsiteY67" fmla="*/ 677812 h 1866900"/>
                <a:gd name="connsiteX68" fmla="*/ 825190 w 1866900"/>
                <a:gd name="connsiteY68" fmla="*/ 677176 h 1866900"/>
                <a:gd name="connsiteX69" fmla="*/ 836160 w 1866900"/>
                <a:gd name="connsiteY69" fmla="*/ 673771 h 1866900"/>
                <a:gd name="connsiteX70" fmla="*/ 805971 w 1866900"/>
                <a:gd name="connsiteY70" fmla="*/ 457691 h 1866900"/>
                <a:gd name="connsiteX71" fmla="*/ 886265 w 1866900"/>
                <a:gd name="connsiteY71" fmla="*/ 655963 h 1866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1866900" h="1866900">
                  <a:moveTo>
                    <a:pt x="933451" y="0"/>
                  </a:moveTo>
                  <a:lnTo>
                    <a:pt x="980635" y="655963"/>
                  </a:lnTo>
                  <a:lnTo>
                    <a:pt x="1060929" y="457691"/>
                  </a:lnTo>
                  <a:lnTo>
                    <a:pt x="1030740" y="673771"/>
                  </a:lnTo>
                  <a:lnTo>
                    <a:pt x="1041711" y="677177"/>
                  </a:lnTo>
                  <a:lnTo>
                    <a:pt x="1042881" y="677811"/>
                  </a:lnTo>
                  <a:lnTo>
                    <a:pt x="1205186" y="462790"/>
                  </a:lnTo>
                  <a:lnTo>
                    <a:pt x="1099756" y="711731"/>
                  </a:lnTo>
                  <a:lnTo>
                    <a:pt x="1110043" y="720220"/>
                  </a:lnTo>
                  <a:lnTo>
                    <a:pt x="1383030" y="483870"/>
                  </a:lnTo>
                  <a:lnTo>
                    <a:pt x="1146680" y="756857"/>
                  </a:lnTo>
                  <a:lnTo>
                    <a:pt x="1155169" y="767145"/>
                  </a:lnTo>
                  <a:lnTo>
                    <a:pt x="1404110" y="661714"/>
                  </a:lnTo>
                  <a:lnTo>
                    <a:pt x="1189088" y="824019"/>
                  </a:lnTo>
                  <a:lnTo>
                    <a:pt x="1189724" y="825190"/>
                  </a:lnTo>
                  <a:lnTo>
                    <a:pt x="1193129" y="836160"/>
                  </a:lnTo>
                  <a:lnTo>
                    <a:pt x="1409209" y="805971"/>
                  </a:lnTo>
                  <a:lnTo>
                    <a:pt x="1210937" y="886265"/>
                  </a:lnTo>
                  <a:lnTo>
                    <a:pt x="1866900" y="933451"/>
                  </a:lnTo>
                  <a:lnTo>
                    <a:pt x="1210937" y="980635"/>
                  </a:lnTo>
                  <a:lnTo>
                    <a:pt x="1409209" y="1060929"/>
                  </a:lnTo>
                  <a:lnTo>
                    <a:pt x="1193129" y="1030740"/>
                  </a:lnTo>
                  <a:lnTo>
                    <a:pt x="1189723" y="1041711"/>
                  </a:lnTo>
                  <a:lnTo>
                    <a:pt x="1189088" y="1042881"/>
                  </a:lnTo>
                  <a:lnTo>
                    <a:pt x="1404110" y="1205186"/>
                  </a:lnTo>
                  <a:lnTo>
                    <a:pt x="1155169" y="1099756"/>
                  </a:lnTo>
                  <a:lnTo>
                    <a:pt x="1146680" y="1110043"/>
                  </a:lnTo>
                  <a:lnTo>
                    <a:pt x="1383030" y="1383030"/>
                  </a:lnTo>
                  <a:lnTo>
                    <a:pt x="1110044" y="1146681"/>
                  </a:lnTo>
                  <a:lnTo>
                    <a:pt x="1099755" y="1155169"/>
                  </a:lnTo>
                  <a:lnTo>
                    <a:pt x="1205186" y="1404110"/>
                  </a:lnTo>
                  <a:lnTo>
                    <a:pt x="1042881" y="1189088"/>
                  </a:lnTo>
                  <a:lnTo>
                    <a:pt x="1041710" y="1189724"/>
                  </a:lnTo>
                  <a:lnTo>
                    <a:pt x="1030740" y="1193129"/>
                  </a:lnTo>
                  <a:lnTo>
                    <a:pt x="1060929" y="1409209"/>
                  </a:lnTo>
                  <a:lnTo>
                    <a:pt x="980635" y="1210937"/>
                  </a:lnTo>
                  <a:lnTo>
                    <a:pt x="933450" y="1866900"/>
                  </a:lnTo>
                  <a:lnTo>
                    <a:pt x="886265" y="1210937"/>
                  </a:lnTo>
                  <a:lnTo>
                    <a:pt x="805971" y="1409209"/>
                  </a:lnTo>
                  <a:lnTo>
                    <a:pt x="836160" y="1193129"/>
                  </a:lnTo>
                  <a:lnTo>
                    <a:pt x="825189" y="1189723"/>
                  </a:lnTo>
                  <a:lnTo>
                    <a:pt x="824019" y="1189089"/>
                  </a:lnTo>
                  <a:lnTo>
                    <a:pt x="661714" y="1404110"/>
                  </a:lnTo>
                  <a:lnTo>
                    <a:pt x="767144" y="1155169"/>
                  </a:lnTo>
                  <a:lnTo>
                    <a:pt x="756857" y="1146680"/>
                  </a:lnTo>
                  <a:lnTo>
                    <a:pt x="483870" y="1383030"/>
                  </a:lnTo>
                  <a:lnTo>
                    <a:pt x="720220" y="1110043"/>
                  </a:lnTo>
                  <a:lnTo>
                    <a:pt x="711731" y="1099755"/>
                  </a:lnTo>
                  <a:lnTo>
                    <a:pt x="462790" y="1205186"/>
                  </a:lnTo>
                  <a:lnTo>
                    <a:pt x="677812" y="1042881"/>
                  </a:lnTo>
                  <a:lnTo>
                    <a:pt x="677177" y="1041711"/>
                  </a:lnTo>
                  <a:lnTo>
                    <a:pt x="673771" y="1030740"/>
                  </a:lnTo>
                  <a:lnTo>
                    <a:pt x="457691" y="1060929"/>
                  </a:lnTo>
                  <a:lnTo>
                    <a:pt x="655963" y="980635"/>
                  </a:lnTo>
                  <a:lnTo>
                    <a:pt x="0" y="933450"/>
                  </a:lnTo>
                  <a:lnTo>
                    <a:pt x="655964" y="886266"/>
                  </a:lnTo>
                  <a:lnTo>
                    <a:pt x="457691" y="805971"/>
                  </a:lnTo>
                  <a:lnTo>
                    <a:pt x="673771" y="836160"/>
                  </a:lnTo>
                  <a:lnTo>
                    <a:pt x="677177" y="825189"/>
                  </a:lnTo>
                  <a:lnTo>
                    <a:pt x="677812" y="824019"/>
                  </a:lnTo>
                  <a:lnTo>
                    <a:pt x="462790" y="661714"/>
                  </a:lnTo>
                  <a:lnTo>
                    <a:pt x="711731" y="767144"/>
                  </a:lnTo>
                  <a:lnTo>
                    <a:pt x="720220" y="756857"/>
                  </a:lnTo>
                  <a:lnTo>
                    <a:pt x="483870" y="483870"/>
                  </a:lnTo>
                  <a:lnTo>
                    <a:pt x="756857" y="720220"/>
                  </a:lnTo>
                  <a:lnTo>
                    <a:pt x="767145" y="711731"/>
                  </a:lnTo>
                  <a:lnTo>
                    <a:pt x="661714" y="462790"/>
                  </a:lnTo>
                  <a:lnTo>
                    <a:pt x="824019" y="677812"/>
                  </a:lnTo>
                  <a:lnTo>
                    <a:pt x="825190" y="677176"/>
                  </a:lnTo>
                  <a:lnTo>
                    <a:pt x="836160" y="673771"/>
                  </a:lnTo>
                  <a:lnTo>
                    <a:pt x="805971" y="457691"/>
                  </a:lnTo>
                  <a:lnTo>
                    <a:pt x="886265" y="655963"/>
                  </a:lnTo>
                  <a:close/>
                </a:path>
              </a:pathLst>
            </a:custGeom>
            <a:gradFill>
              <a:gsLst>
                <a:gs pos="0">
                  <a:schemeClr val="bg1">
                    <a:alpha val="70000"/>
                  </a:schemeClr>
                </a:gs>
                <a:gs pos="50000">
                  <a:srgbClr val="92D050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15" name="グループ化 14"/>
          <p:cNvGrpSpPr/>
          <p:nvPr/>
        </p:nvGrpSpPr>
        <p:grpSpPr>
          <a:xfrm>
            <a:off x="2270427" y="4716233"/>
            <a:ext cx="1644348" cy="1644348"/>
            <a:chOff x="2270427" y="4716233"/>
            <a:chExt cx="1644348" cy="1644348"/>
          </a:xfrm>
        </p:grpSpPr>
        <p:sp>
          <p:nvSpPr>
            <p:cNvPr id="87" name="フリーフォーム: 図形 86"/>
            <p:cNvSpPr/>
            <p:nvPr/>
          </p:nvSpPr>
          <p:spPr>
            <a:xfrm>
              <a:off x="2376684" y="4822490"/>
              <a:ext cx="1431834" cy="1431834"/>
            </a:xfrm>
            <a:custGeom>
              <a:avLst/>
              <a:gdLst>
                <a:gd name="connsiteX0" fmla="*/ 896620 w 1793240"/>
                <a:gd name="connsiteY0" fmla="*/ 377081 h 1793240"/>
                <a:gd name="connsiteX1" fmla="*/ 377081 w 1793240"/>
                <a:gd name="connsiteY1" fmla="*/ 896620 h 1793240"/>
                <a:gd name="connsiteX2" fmla="*/ 896620 w 1793240"/>
                <a:gd name="connsiteY2" fmla="*/ 1416159 h 1793240"/>
                <a:gd name="connsiteX3" fmla="*/ 1416159 w 1793240"/>
                <a:gd name="connsiteY3" fmla="*/ 896620 h 1793240"/>
                <a:gd name="connsiteX4" fmla="*/ 896620 w 1793240"/>
                <a:gd name="connsiteY4" fmla="*/ 377081 h 1793240"/>
                <a:gd name="connsiteX5" fmla="*/ 896620 w 1793240"/>
                <a:gd name="connsiteY5" fmla="*/ 233045 h 1793240"/>
                <a:gd name="connsiteX6" fmla="*/ 1560195 w 1793240"/>
                <a:gd name="connsiteY6" fmla="*/ 896620 h 1793240"/>
                <a:gd name="connsiteX7" fmla="*/ 896620 w 1793240"/>
                <a:gd name="connsiteY7" fmla="*/ 1560195 h 1793240"/>
                <a:gd name="connsiteX8" fmla="*/ 233045 w 1793240"/>
                <a:gd name="connsiteY8" fmla="*/ 896620 h 1793240"/>
                <a:gd name="connsiteX9" fmla="*/ 896620 w 1793240"/>
                <a:gd name="connsiteY9" fmla="*/ 233045 h 1793240"/>
                <a:gd name="connsiteX10" fmla="*/ 896620 w 1793240"/>
                <a:gd name="connsiteY10" fmla="*/ 141733 h 1793240"/>
                <a:gd name="connsiteX11" fmla="*/ 141733 w 1793240"/>
                <a:gd name="connsiteY11" fmla="*/ 896620 h 1793240"/>
                <a:gd name="connsiteX12" fmla="*/ 896620 w 1793240"/>
                <a:gd name="connsiteY12" fmla="*/ 1651507 h 1793240"/>
                <a:gd name="connsiteX13" fmla="*/ 1651507 w 1793240"/>
                <a:gd name="connsiteY13" fmla="*/ 896620 h 1793240"/>
                <a:gd name="connsiteX14" fmla="*/ 896620 w 1793240"/>
                <a:gd name="connsiteY14" fmla="*/ 141733 h 1793240"/>
                <a:gd name="connsiteX15" fmla="*/ 896620 w 1793240"/>
                <a:gd name="connsiteY15" fmla="*/ 92711 h 1793240"/>
                <a:gd name="connsiteX16" fmla="*/ 1700529 w 1793240"/>
                <a:gd name="connsiteY16" fmla="*/ 896620 h 1793240"/>
                <a:gd name="connsiteX17" fmla="*/ 896620 w 1793240"/>
                <a:gd name="connsiteY17" fmla="*/ 1700529 h 1793240"/>
                <a:gd name="connsiteX18" fmla="*/ 92711 w 1793240"/>
                <a:gd name="connsiteY18" fmla="*/ 896620 h 1793240"/>
                <a:gd name="connsiteX19" fmla="*/ 896620 w 1793240"/>
                <a:gd name="connsiteY19" fmla="*/ 92711 h 1793240"/>
                <a:gd name="connsiteX20" fmla="*/ 896620 w 1793240"/>
                <a:gd name="connsiteY20" fmla="*/ 19295 h 1793240"/>
                <a:gd name="connsiteX21" fmla="*/ 19295 w 1793240"/>
                <a:gd name="connsiteY21" fmla="*/ 896620 h 1793240"/>
                <a:gd name="connsiteX22" fmla="*/ 896620 w 1793240"/>
                <a:gd name="connsiteY22" fmla="*/ 1773945 h 1793240"/>
                <a:gd name="connsiteX23" fmla="*/ 1773945 w 1793240"/>
                <a:gd name="connsiteY23" fmla="*/ 896620 h 1793240"/>
                <a:gd name="connsiteX24" fmla="*/ 896620 w 1793240"/>
                <a:gd name="connsiteY24" fmla="*/ 19295 h 1793240"/>
                <a:gd name="connsiteX25" fmla="*/ 896620 w 1793240"/>
                <a:gd name="connsiteY25" fmla="*/ 0 h 1793240"/>
                <a:gd name="connsiteX26" fmla="*/ 1793240 w 1793240"/>
                <a:gd name="connsiteY26" fmla="*/ 896620 h 1793240"/>
                <a:gd name="connsiteX27" fmla="*/ 896620 w 1793240"/>
                <a:gd name="connsiteY27" fmla="*/ 1793240 h 1793240"/>
                <a:gd name="connsiteX28" fmla="*/ 0 w 1793240"/>
                <a:gd name="connsiteY28" fmla="*/ 896620 h 1793240"/>
                <a:gd name="connsiteX29" fmla="*/ 896620 w 1793240"/>
                <a:gd name="connsiteY29" fmla="*/ 0 h 1793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793240" h="1793240">
                  <a:moveTo>
                    <a:pt x="896620" y="377081"/>
                  </a:moveTo>
                  <a:cubicBezTo>
                    <a:pt x="609687" y="377081"/>
                    <a:pt x="377081" y="609687"/>
                    <a:pt x="377081" y="896620"/>
                  </a:cubicBezTo>
                  <a:cubicBezTo>
                    <a:pt x="377081" y="1183553"/>
                    <a:pt x="609687" y="1416159"/>
                    <a:pt x="896620" y="1416159"/>
                  </a:cubicBezTo>
                  <a:cubicBezTo>
                    <a:pt x="1183553" y="1416159"/>
                    <a:pt x="1416159" y="1183553"/>
                    <a:pt x="1416159" y="896620"/>
                  </a:cubicBezTo>
                  <a:cubicBezTo>
                    <a:pt x="1416159" y="609687"/>
                    <a:pt x="1183553" y="377081"/>
                    <a:pt x="896620" y="377081"/>
                  </a:cubicBezTo>
                  <a:close/>
                  <a:moveTo>
                    <a:pt x="896620" y="233045"/>
                  </a:moveTo>
                  <a:cubicBezTo>
                    <a:pt x="1263102" y="233045"/>
                    <a:pt x="1560195" y="530138"/>
                    <a:pt x="1560195" y="896620"/>
                  </a:cubicBezTo>
                  <a:cubicBezTo>
                    <a:pt x="1560195" y="1263102"/>
                    <a:pt x="1263102" y="1560195"/>
                    <a:pt x="896620" y="1560195"/>
                  </a:cubicBezTo>
                  <a:cubicBezTo>
                    <a:pt x="530138" y="1560195"/>
                    <a:pt x="233045" y="1263102"/>
                    <a:pt x="233045" y="896620"/>
                  </a:cubicBezTo>
                  <a:cubicBezTo>
                    <a:pt x="233045" y="530138"/>
                    <a:pt x="530138" y="233045"/>
                    <a:pt x="896620" y="233045"/>
                  </a:cubicBezTo>
                  <a:close/>
                  <a:moveTo>
                    <a:pt x="896620" y="141733"/>
                  </a:moveTo>
                  <a:cubicBezTo>
                    <a:pt x="479707" y="141733"/>
                    <a:pt x="141733" y="479707"/>
                    <a:pt x="141733" y="896620"/>
                  </a:cubicBezTo>
                  <a:cubicBezTo>
                    <a:pt x="141733" y="1313533"/>
                    <a:pt x="479707" y="1651507"/>
                    <a:pt x="896620" y="1651507"/>
                  </a:cubicBezTo>
                  <a:cubicBezTo>
                    <a:pt x="1313533" y="1651507"/>
                    <a:pt x="1651507" y="1313533"/>
                    <a:pt x="1651507" y="896620"/>
                  </a:cubicBezTo>
                  <a:cubicBezTo>
                    <a:pt x="1651507" y="479707"/>
                    <a:pt x="1313533" y="141733"/>
                    <a:pt x="896620" y="141733"/>
                  </a:cubicBezTo>
                  <a:close/>
                  <a:moveTo>
                    <a:pt x="896620" y="92711"/>
                  </a:moveTo>
                  <a:cubicBezTo>
                    <a:pt x="1340607" y="92711"/>
                    <a:pt x="1700529" y="452633"/>
                    <a:pt x="1700529" y="896620"/>
                  </a:cubicBezTo>
                  <a:cubicBezTo>
                    <a:pt x="1700529" y="1340607"/>
                    <a:pt x="1340607" y="1700529"/>
                    <a:pt x="896620" y="1700529"/>
                  </a:cubicBezTo>
                  <a:cubicBezTo>
                    <a:pt x="452633" y="1700529"/>
                    <a:pt x="92711" y="1340607"/>
                    <a:pt x="92711" y="896620"/>
                  </a:cubicBezTo>
                  <a:cubicBezTo>
                    <a:pt x="92711" y="452633"/>
                    <a:pt x="452633" y="92711"/>
                    <a:pt x="896620" y="92711"/>
                  </a:cubicBezTo>
                  <a:close/>
                  <a:moveTo>
                    <a:pt x="896620" y="19295"/>
                  </a:moveTo>
                  <a:cubicBezTo>
                    <a:pt x="412087" y="19295"/>
                    <a:pt x="19295" y="412087"/>
                    <a:pt x="19295" y="896620"/>
                  </a:cubicBezTo>
                  <a:cubicBezTo>
                    <a:pt x="19295" y="1381153"/>
                    <a:pt x="412087" y="1773945"/>
                    <a:pt x="896620" y="1773945"/>
                  </a:cubicBezTo>
                  <a:cubicBezTo>
                    <a:pt x="1381153" y="1773945"/>
                    <a:pt x="1773945" y="1381153"/>
                    <a:pt x="1773945" y="896620"/>
                  </a:cubicBezTo>
                  <a:cubicBezTo>
                    <a:pt x="1773945" y="412087"/>
                    <a:pt x="1381153" y="19295"/>
                    <a:pt x="896620" y="19295"/>
                  </a:cubicBezTo>
                  <a:close/>
                  <a:moveTo>
                    <a:pt x="896620" y="0"/>
                  </a:moveTo>
                  <a:cubicBezTo>
                    <a:pt x="1391810" y="0"/>
                    <a:pt x="1793240" y="401430"/>
                    <a:pt x="1793240" y="896620"/>
                  </a:cubicBezTo>
                  <a:cubicBezTo>
                    <a:pt x="1793240" y="1391810"/>
                    <a:pt x="1391810" y="1793240"/>
                    <a:pt x="896620" y="1793240"/>
                  </a:cubicBezTo>
                  <a:cubicBezTo>
                    <a:pt x="401430" y="1793240"/>
                    <a:pt x="0" y="1391810"/>
                    <a:pt x="0" y="896620"/>
                  </a:cubicBezTo>
                  <a:cubicBezTo>
                    <a:pt x="0" y="401430"/>
                    <a:pt x="401430" y="0"/>
                    <a:pt x="896620" y="0"/>
                  </a:cubicBezTo>
                  <a:close/>
                </a:path>
              </a:pathLst>
            </a:custGeom>
            <a:solidFill>
              <a:srgbClr val="92D050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88" name="フリーフォーム: 図形 87"/>
            <p:cNvSpPr/>
            <p:nvPr/>
          </p:nvSpPr>
          <p:spPr bwMode="auto">
            <a:xfrm>
              <a:off x="2270427" y="4716233"/>
              <a:ext cx="1644348" cy="1644348"/>
            </a:xfrm>
            <a:custGeom>
              <a:avLst/>
              <a:gdLst>
                <a:gd name="connsiteX0" fmla="*/ 933450 w 1866900"/>
                <a:gd name="connsiteY0" fmla="*/ 0 h 1866900"/>
                <a:gd name="connsiteX1" fmla="*/ 980933 w 1866900"/>
                <a:gd name="connsiteY1" fmla="*/ 660106 h 1866900"/>
                <a:gd name="connsiteX2" fmla="*/ 989503 w 1866900"/>
                <a:gd name="connsiteY2" fmla="*/ 660970 h 1866900"/>
                <a:gd name="connsiteX3" fmla="*/ 990492 w 1866900"/>
                <a:gd name="connsiteY3" fmla="*/ 661277 h 1866900"/>
                <a:gd name="connsiteX4" fmla="*/ 1041291 w 1866900"/>
                <a:gd name="connsiteY4" fmla="*/ 537248 h 1866900"/>
                <a:gd name="connsiteX5" fmla="*/ 1022055 w 1866900"/>
                <a:gd name="connsiteY5" fmla="*/ 671075 h 1866900"/>
                <a:gd name="connsiteX6" fmla="*/ 1041711 w 1866900"/>
                <a:gd name="connsiteY6" fmla="*/ 677177 h 1866900"/>
                <a:gd name="connsiteX7" fmla="*/ 1042881 w 1866900"/>
                <a:gd name="connsiteY7" fmla="*/ 677812 h 1866900"/>
                <a:gd name="connsiteX8" fmla="*/ 1205186 w 1866900"/>
                <a:gd name="connsiteY8" fmla="*/ 462790 h 1866900"/>
                <a:gd name="connsiteX9" fmla="*/ 1099755 w 1866900"/>
                <a:gd name="connsiteY9" fmla="*/ 711731 h 1866900"/>
                <a:gd name="connsiteX10" fmla="*/ 1110044 w 1866900"/>
                <a:gd name="connsiteY10" fmla="*/ 720220 h 1866900"/>
                <a:gd name="connsiteX11" fmla="*/ 1383030 w 1866900"/>
                <a:gd name="connsiteY11" fmla="*/ 483870 h 1866900"/>
                <a:gd name="connsiteX12" fmla="*/ 1146681 w 1866900"/>
                <a:gd name="connsiteY12" fmla="*/ 756857 h 1866900"/>
                <a:gd name="connsiteX13" fmla="*/ 1154746 w 1866900"/>
                <a:gd name="connsiteY13" fmla="*/ 766631 h 1866900"/>
                <a:gd name="connsiteX14" fmla="*/ 1578857 w 1866900"/>
                <a:gd name="connsiteY14" fmla="*/ 560824 h 1866900"/>
                <a:gd name="connsiteX15" fmla="*/ 1189422 w 1866900"/>
                <a:gd name="connsiteY15" fmla="*/ 824634 h 1866900"/>
                <a:gd name="connsiteX16" fmla="*/ 1189723 w 1866900"/>
                <a:gd name="connsiteY16" fmla="*/ 825189 h 1866900"/>
                <a:gd name="connsiteX17" fmla="*/ 1205930 w 1866900"/>
                <a:gd name="connsiteY17" fmla="*/ 877397 h 1866900"/>
                <a:gd name="connsiteX18" fmla="*/ 1206794 w 1866900"/>
                <a:gd name="connsiteY18" fmla="*/ 885968 h 1866900"/>
                <a:gd name="connsiteX19" fmla="*/ 1866900 w 1866900"/>
                <a:gd name="connsiteY19" fmla="*/ 933450 h 1866900"/>
                <a:gd name="connsiteX20" fmla="*/ 1206794 w 1866900"/>
                <a:gd name="connsiteY20" fmla="*/ 980933 h 1866900"/>
                <a:gd name="connsiteX21" fmla="*/ 1205930 w 1866900"/>
                <a:gd name="connsiteY21" fmla="*/ 989503 h 1866900"/>
                <a:gd name="connsiteX22" fmla="*/ 1205622 w 1866900"/>
                <a:gd name="connsiteY22" fmla="*/ 990492 h 1866900"/>
                <a:gd name="connsiteX23" fmla="*/ 1329652 w 1866900"/>
                <a:gd name="connsiteY23" fmla="*/ 1041291 h 1866900"/>
                <a:gd name="connsiteX24" fmla="*/ 1195825 w 1866900"/>
                <a:gd name="connsiteY24" fmla="*/ 1022056 h 1866900"/>
                <a:gd name="connsiteX25" fmla="*/ 1189724 w 1866900"/>
                <a:gd name="connsiteY25" fmla="*/ 1041711 h 1866900"/>
                <a:gd name="connsiteX26" fmla="*/ 1189089 w 1866900"/>
                <a:gd name="connsiteY26" fmla="*/ 1042881 h 1866900"/>
                <a:gd name="connsiteX27" fmla="*/ 1404110 w 1866900"/>
                <a:gd name="connsiteY27" fmla="*/ 1205186 h 1866900"/>
                <a:gd name="connsiteX28" fmla="*/ 1155170 w 1866900"/>
                <a:gd name="connsiteY28" fmla="*/ 1099755 h 1866900"/>
                <a:gd name="connsiteX29" fmla="*/ 1146681 w 1866900"/>
                <a:gd name="connsiteY29" fmla="*/ 1110044 h 1866900"/>
                <a:gd name="connsiteX30" fmla="*/ 1383031 w 1866900"/>
                <a:gd name="connsiteY30" fmla="*/ 1383030 h 1866900"/>
                <a:gd name="connsiteX31" fmla="*/ 1110044 w 1866900"/>
                <a:gd name="connsiteY31" fmla="*/ 1146681 h 1866900"/>
                <a:gd name="connsiteX32" fmla="*/ 1100269 w 1866900"/>
                <a:gd name="connsiteY32" fmla="*/ 1154745 h 1866900"/>
                <a:gd name="connsiteX33" fmla="*/ 1306076 w 1866900"/>
                <a:gd name="connsiteY33" fmla="*/ 1578856 h 1866900"/>
                <a:gd name="connsiteX34" fmla="*/ 1042267 w 1866900"/>
                <a:gd name="connsiteY34" fmla="*/ 1189422 h 1866900"/>
                <a:gd name="connsiteX35" fmla="*/ 1041711 w 1866900"/>
                <a:gd name="connsiteY35" fmla="*/ 1189724 h 1866900"/>
                <a:gd name="connsiteX36" fmla="*/ 989504 w 1866900"/>
                <a:gd name="connsiteY36" fmla="*/ 1205930 h 1866900"/>
                <a:gd name="connsiteX37" fmla="*/ 980934 w 1866900"/>
                <a:gd name="connsiteY37" fmla="*/ 1206794 h 1866900"/>
                <a:gd name="connsiteX38" fmla="*/ 933450 w 1866900"/>
                <a:gd name="connsiteY38" fmla="*/ 1866900 h 1866900"/>
                <a:gd name="connsiteX39" fmla="*/ 885967 w 1866900"/>
                <a:gd name="connsiteY39" fmla="*/ 1206794 h 1866900"/>
                <a:gd name="connsiteX40" fmla="*/ 877397 w 1866900"/>
                <a:gd name="connsiteY40" fmla="*/ 1205930 h 1866900"/>
                <a:gd name="connsiteX41" fmla="*/ 876409 w 1866900"/>
                <a:gd name="connsiteY41" fmla="*/ 1205623 h 1866900"/>
                <a:gd name="connsiteX42" fmla="*/ 825609 w 1866900"/>
                <a:gd name="connsiteY42" fmla="*/ 1329652 h 1866900"/>
                <a:gd name="connsiteX43" fmla="*/ 844845 w 1866900"/>
                <a:gd name="connsiteY43" fmla="*/ 1195824 h 1866900"/>
                <a:gd name="connsiteX44" fmla="*/ 825189 w 1866900"/>
                <a:gd name="connsiteY44" fmla="*/ 1189723 h 1866900"/>
                <a:gd name="connsiteX45" fmla="*/ 824019 w 1866900"/>
                <a:gd name="connsiteY45" fmla="*/ 1189088 h 1866900"/>
                <a:gd name="connsiteX46" fmla="*/ 661714 w 1866900"/>
                <a:gd name="connsiteY46" fmla="*/ 1404110 h 1866900"/>
                <a:gd name="connsiteX47" fmla="*/ 767145 w 1866900"/>
                <a:gd name="connsiteY47" fmla="*/ 1155169 h 1866900"/>
                <a:gd name="connsiteX48" fmla="*/ 756856 w 1866900"/>
                <a:gd name="connsiteY48" fmla="*/ 1146680 h 1866900"/>
                <a:gd name="connsiteX49" fmla="*/ 483870 w 1866900"/>
                <a:gd name="connsiteY49" fmla="*/ 1383031 h 1866900"/>
                <a:gd name="connsiteX50" fmla="*/ 720219 w 1866900"/>
                <a:gd name="connsiteY50" fmla="*/ 1110043 h 1866900"/>
                <a:gd name="connsiteX51" fmla="*/ 712154 w 1866900"/>
                <a:gd name="connsiteY51" fmla="*/ 1100269 h 1866900"/>
                <a:gd name="connsiteX52" fmla="*/ 288044 w 1866900"/>
                <a:gd name="connsiteY52" fmla="*/ 1306076 h 1866900"/>
                <a:gd name="connsiteX53" fmla="*/ 677478 w 1866900"/>
                <a:gd name="connsiteY53" fmla="*/ 1042266 h 1866900"/>
                <a:gd name="connsiteX54" fmla="*/ 677177 w 1866900"/>
                <a:gd name="connsiteY54" fmla="*/ 1041711 h 1866900"/>
                <a:gd name="connsiteX55" fmla="*/ 660970 w 1866900"/>
                <a:gd name="connsiteY55" fmla="*/ 989503 h 1866900"/>
                <a:gd name="connsiteX56" fmla="*/ 660106 w 1866900"/>
                <a:gd name="connsiteY56" fmla="*/ 980932 h 1866900"/>
                <a:gd name="connsiteX57" fmla="*/ 0 w 1866900"/>
                <a:gd name="connsiteY57" fmla="*/ 933450 h 1866900"/>
                <a:gd name="connsiteX58" fmla="*/ 660106 w 1866900"/>
                <a:gd name="connsiteY58" fmla="*/ 885967 h 1866900"/>
                <a:gd name="connsiteX59" fmla="*/ 660970 w 1866900"/>
                <a:gd name="connsiteY59" fmla="*/ 877397 h 1866900"/>
                <a:gd name="connsiteX60" fmla="*/ 661278 w 1866900"/>
                <a:gd name="connsiteY60" fmla="*/ 876408 h 1866900"/>
                <a:gd name="connsiteX61" fmla="*/ 537248 w 1866900"/>
                <a:gd name="connsiteY61" fmla="*/ 825609 h 1866900"/>
                <a:gd name="connsiteX62" fmla="*/ 671075 w 1866900"/>
                <a:gd name="connsiteY62" fmla="*/ 844844 h 1866900"/>
                <a:gd name="connsiteX63" fmla="*/ 677176 w 1866900"/>
                <a:gd name="connsiteY63" fmla="*/ 825189 h 1866900"/>
                <a:gd name="connsiteX64" fmla="*/ 677811 w 1866900"/>
                <a:gd name="connsiteY64" fmla="*/ 824019 h 1866900"/>
                <a:gd name="connsiteX65" fmla="*/ 462790 w 1866900"/>
                <a:gd name="connsiteY65" fmla="*/ 661714 h 1866900"/>
                <a:gd name="connsiteX66" fmla="*/ 711730 w 1866900"/>
                <a:gd name="connsiteY66" fmla="*/ 767145 h 1866900"/>
                <a:gd name="connsiteX67" fmla="*/ 720219 w 1866900"/>
                <a:gd name="connsiteY67" fmla="*/ 756856 h 1866900"/>
                <a:gd name="connsiteX68" fmla="*/ 483869 w 1866900"/>
                <a:gd name="connsiteY68" fmla="*/ 483870 h 1866900"/>
                <a:gd name="connsiteX69" fmla="*/ 756856 w 1866900"/>
                <a:gd name="connsiteY69" fmla="*/ 720219 h 1866900"/>
                <a:gd name="connsiteX70" fmla="*/ 766631 w 1866900"/>
                <a:gd name="connsiteY70" fmla="*/ 712155 h 1866900"/>
                <a:gd name="connsiteX71" fmla="*/ 560824 w 1866900"/>
                <a:gd name="connsiteY71" fmla="*/ 288044 h 1866900"/>
                <a:gd name="connsiteX72" fmla="*/ 824633 w 1866900"/>
                <a:gd name="connsiteY72" fmla="*/ 677478 h 1866900"/>
                <a:gd name="connsiteX73" fmla="*/ 825189 w 1866900"/>
                <a:gd name="connsiteY73" fmla="*/ 677177 h 1866900"/>
                <a:gd name="connsiteX74" fmla="*/ 877397 w 1866900"/>
                <a:gd name="connsiteY74" fmla="*/ 660970 h 1866900"/>
                <a:gd name="connsiteX75" fmla="*/ 885968 w 1866900"/>
                <a:gd name="connsiteY75" fmla="*/ 660107 h 1866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</a:cxnLst>
              <a:rect l="l" t="t" r="r" b="b"/>
              <a:pathLst>
                <a:path w="1866900" h="1866900">
                  <a:moveTo>
                    <a:pt x="933450" y="0"/>
                  </a:moveTo>
                  <a:lnTo>
                    <a:pt x="980933" y="660106"/>
                  </a:lnTo>
                  <a:lnTo>
                    <a:pt x="989503" y="660970"/>
                  </a:lnTo>
                  <a:lnTo>
                    <a:pt x="990492" y="661277"/>
                  </a:lnTo>
                  <a:lnTo>
                    <a:pt x="1041291" y="537248"/>
                  </a:lnTo>
                  <a:lnTo>
                    <a:pt x="1022055" y="671075"/>
                  </a:lnTo>
                  <a:lnTo>
                    <a:pt x="1041711" y="677177"/>
                  </a:lnTo>
                  <a:lnTo>
                    <a:pt x="1042881" y="677812"/>
                  </a:lnTo>
                  <a:lnTo>
                    <a:pt x="1205186" y="462790"/>
                  </a:lnTo>
                  <a:lnTo>
                    <a:pt x="1099755" y="711731"/>
                  </a:lnTo>
                  <a:lnTo>
                    <a:pt x="1110044" y="720220"/>
                  </a:lnTo>
                  <a:lnTo>
                    <a:pt x="1383030" y="483870"/>
                  </a:lnTo>
                  <a:lnTo>
                    <a:pt x="1146681" y="756857"/>
                  </a:lnTo>
                  <a:lnTo>
                    <a:pt x="1154746" y="766631"/>
                  </a:lnTo>
                  <a:lnTo>
                    <a:pt x="1578857" y="560824"/>
                  </a:lnTo>
                  <a:lnTo>
                    <a:pt x="1189422" y="824634"/>
                  </a:lnTo>
                  <a:lnTo>
                    <a:pt x="1189723" y="825189"/>
                  </a:lnTo>
                  <a:cubicBezTo>
                    <a:pt x="1196760" y="841827"/>
                    <a:pt x="1202225" y="859291"/>
                    <a:pt x="1205930" y="877397"/>
                  </a:cubicBezTo>
                  <a:lnTo>
                    <a:pt x="1206794" y="885968"/>
                  </a:lnTo>
                  <a:lnTo>
                    <a:pt x="1866900" y="933450"/>
                  </a:lnTo>
                  <a:lnTo>
                    <a:pt x="1206794" y="980933"/>
                  </a:lnTo>
                  <a:lnTo>
                    <a:pt x="1205930" y="989503"/>
                  </a:lnTo>
                  <a:lnTo>
                    <a:pt x="1205622" y="990492"/>
                  </a:lnTo>
                  <a:lnTo>
                    <a:pt x="1329652" y="1041291"/>
                  </a:lnTo>
                  <a:lnTo>
                    <a:pt x="1195825" y="1022056"/>
                  </a:lnTo>
                  <a:lnTo>
                    <a:pt x="1189724" y="1041711"/>
                  </a:lnTo>
                  <a:lnTo>
                    <a:pt x="1189089" y="1042881"/>
                  </a:lnTo>
                  <a:lnTo>
                    <a:pt x="1404110" y="1205186"/>
                  </a:lnTo>
                  <a:lnTo>
                    <a:pt x="1155170" y="1099755"/>
                  </a:lnTo>
                  <a:lnTo>
                    <a:pt x="1146681" y="1110044"/>
                  </a:lnTo>
                  <a:lnTo>
                    <a:pt x="1383031" y="1383030"/>
                  </a:lnTo>
                  <a:lnTo>
                    <a:pt x="1110044" y="1146681"/>
                  </a:lnTo>
                  <a:lnTo>
                    <a:pt x="1100269" y="1154745"/>
                  </a:lnTo>
                  <a:lnTo>
                    <a:pt x="1306076" y="1578856"/>
                  </a:lnTo>
                  <a:lnTo>
                    <a:pt x="1042267" y="1189422"/>
                  </a:lnTo>
                  <a:lnTo>
                    <a:pt x="1041711" y="1189724"/>
                  </a:lnTo>
                  <a:cubicBezTo>
                    <a:pt x="1025074" y="1196760"/>
                    <a:pt x="1007609" y="1202225"/>
                    <a:pt x="989504" y="1205930"/>
                  </a:cubicBezTo>
                  <a:lnTo>
                    <a:pt x="980934" y="1206794"/>
                  </a:lnTo>
                  <a:lnTo>
                    <a:pt x="933450" y="1866900"/>
                  </a:lnTo>
                  <a:lnTo>
                    <a:pt x="885967" y="1206794"/>
                  </a:lnTo>
                  <a:lnTo>
                    <a:pt x="877397" y="1205930"/>
                  </a:lnTo>
                  <a:lnTo>
                    <a:pt x="876409" y="1205623"/>
                  </a:lnTo>
                  <a:lnTo>
                    <a:pt x="825609" y="1329652"/>
                  </a:lnTo>
                  <a:lnTo>
                    <a:pt x="844845" y="1195824"/>
                  </a:lnTo>
                  <a:lnTo>
                    <a:pt x="825189" y="1189723"/>
                  </a:lnTo>
                  <a:lnTo>
                    <a:pt x="824019" y="1189088"/>
                  </a:lnTo>
                  <a:lnTo>
                    <a:pt x="661714" y="1404110"/>
                  </a:lnTo>
                  <a:lnTo>
                    <a:pt x="767145" y="1155169"/>
                  </a:lnTo>
                  <a:lnTo>
                    <a:pt x="756856" y="1146680"/>
                  </a:lnTo>
                  <a:lnTo>
                    <a:pt x="483870" y="1383031"/>
                  </a:lnTo>
                  <a:lnTo>
                    <a:pt x="720219" y="1110043"/>
                  </a:lnTo>
                  <a:lnTo>
                    <a:pt x="712154" y="1100269"/>
                  </a:lnTo>
                  <a:lnTo>
                    <a:pt x="288044" y="1306076"/>
                  </a:lnTo>
                  <a:lnTo>
                    <a:pt x="677478" y="1042266"/>
                  </a:lnTo>
                  <a:lnTo>
                    <a:pt x="677177" y="1041711"/>
                  </a:lnTo>
                  <a:cubicBezTo>
                    <a:pt x="670140" y="1025073"/>
                    <a:pt x="664675" y="1007609"/>
                    <a:pt x="660970" y="989503"/>
                  </a:cubicBezTo>
                  <a:lnTo>
                    <a:pt x="660106" y="980932"/>
                  </a:lnTo>
                  <a:lnTo>
                    <a:pt x="0" y="933450"/>
                  </a:lnTo>
                  <a:lnTo>
                    <a:pt x="660106" y="885967"/>
                  </a:lnTo>
                  <a:lnTo>
                    <a:pt x="660970" y="877397"/>
                  </a:lnTo>
                  <a:lnTo>
                    <a:pt x="661278" y="876408"/>
                  </a:lnTo>
                  <a:lnTo>
                    <a:pt x="537248" y="825609"/>
                  </a:lnTo>
                  <a:lnTo>
                    <a:pt x="671075" y="844844"/>
                  </a:lnTo>
                  <a:lnTo>
                    <a:pt x="677176" y="825189"/>
                  </a:lnTo>
                  <a:lnTo>
                    <a:pt x="677811" y="824019"/>
                  </a:lnTo>
                  <a:lnTo>
                    <a:pt x="462790" y="661714"/>
                  </a:lnTo>
                  <a:lnTo>
                    <a:pt x="711730" y="767145"/>
                  </a:lnTo>
                  <a:lnTo>
                    <a:pt x="720219" y="756856"/>
                  </a:lnTo>
                  <a:lnTo>
                    <a:pt x="483869" y="483870"/>
                  </a:lnTo>
                  <a:lnTo>
                    <a:pt x="756856" y="720219"/>
                  </a:lnTo>
                  <a:lnTo>
                    <a:pt x="766631" y="712155"/>
                  </a:lnTo>
                  <a:lnTo>
                    <a:pt x="560824" y="288044"/>
                  </a:lnTo>
                  <a:lnTo>
                    <a:pt x="824633" y="677478"/>
                  </a:lnTo>
                  <a:lnTo>
                    <a:pt x="825189" y="677177"/>
                  </a:lnTo>
                  <a:cubicBezTo>
                    <a:pt x="841826" y="670140"/>
                    <a:pt x="859292" y="664675"/>
                    <a:pt x="877397" y="660970"/>
                  </a:cubicBezTo>
                  <a:lnTo>
                    <a:pt x="885968" y="660107"/>
                  </a:lnTo>
                  <a:close/>
                </a:path>
              </a:pathLst>
            </a:custGeom>
            <a:gradFill>
              <a:gsLst>
                <a:gs pos="0">
                  <a:schemeClr val="bg1">
                    <a:alpha val="70000"/>
                  </a:schemeClr>
                </a:gs>
                <a:gs pos="50000">
                  <a:srgbClr val="92D050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</p:grpSp>
      <p:grpSp>
        <p:nvGrpSpPr>
          <p:cNvPr id="4" name="グループ化 3"/>
          <p:cNvGrpSpPr/>
          <p:nvPr/>
        </p:nvGrpSpPr>
        <p:grpSpPr>
          <a:xfrm>
            <a:off x="2479978" y="993485"/>
            <a:ext cx="1225248" cy="1225248"/>
            <a:chOff x="2479978" y="993485"/>
            <a:chExt cx="1225248" cy="1225248"/>
          </a:xfrm>
        </p:grpSpPr>
        <p:sp>
          <p:nvSpPr>
            <p:cNvPr id="84" name="円: 塗りつぶしなし 83"/>
            <p:cNvSpPr/>
            <p:nvPr/>
          </p:nvSpPr>
          <p:spPr>
            <a:xfrm>
              <a:off x="2556031" y="1069539"/>
              <a:ext cx="1073140" cy="1073140"/>
            </a:xfrm>
            <a:prstGeom prst="donut">
              <a:avLst>
                <a:gd name="adj" fmla="val 1803"/>
              </a:avLst>
            </a:prstGeom>
            <a:solidFill>
              <a:srgbClr val="92D050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89" name="フリーフォーム: 図形 88"/>
            <p:cNvSpPr/>
            <p:nvPr/>
          </p:nvSpPr>
          <p:spPr bwMode="auto">
            <a:xfrm>
              <a:off x="2479978" y="993485"/>
              <a:ext cx="1225248" cy="1225248"/>
            </a:xfrm>
            <a:custGeom>
              <a:avLst/>
              <a:gdLst>
                <a:gd name="connsiteX0" fmla="*/ 767254 w 1534509"/>
                <a:gd name="connsiteY0" fmla="*/ 0 h 1534510"/>
                <a:gd name="connsiteX1" fmla="*/ 804982 w 1534509"/>
                <a:gd name="connsiteY1" fmla="*/ 524503 h 1534510"/>
                <a:gd name="connsiteX2" fmla="*/ 816943 w 1534509"/>
                <a:gd name="connsiteY2" fmla="*/ 525709 h 1534510"/>
                <a:gd name="connsiteX3" fmla="*/ 856727 w 1534509"/>
                <a:gd name="connsiteY3" fmla="*/ 538058 h 1534510"/>
                <a:gd name="connsiteX4" fmla="*/ 1038990 w 1534509"/>
                <a:gd name="connsiteY4" fmla="*/ 296595 h 1534510"/>
                <a:gd name="connsiteX5" fmla="*/ 920770 w 1534509"/>
                <a:gd name="connsiteY5" fmla="*/ 575733 h 1534510"/>
                <a:gd name="connsiteX6" fmla="*/ 931214 w 1534509"/>
                <a:gd name="connsiteY6" fmla="*/ 584349 h 1534510"/>
                <a:gd name="connsiteX7" fmla="*/ 1072381 w 1534509"/>
                <a:gd name="connsiteY7" fmla="*/ 462128 h 1534510"/>
                <a:gd name="connsiteX8" fmla="*/ 950160 w 1534509"/>
                <a:gd name="connsiteY8" fmla="*/ 603296 h 1534510"/>
                <a:gd name="connsiteX9" fmla="*/ 958777 w 1534509"/>
                <a:gd name="connsiteY9" fmla="*/ 613738 h 1534510"/>
                <a:gd name="connsiteX10" fmla="*/ 1237914 w 1534509"/>
                <a:gd name="connsiteY10" fmla="*/ 495519 h 1534510"/>
                <a:gd name="connsiteX11" fmla="*/ 996450 w 1534509"/>
                <a:gd name="connsiteY11" fmla="*/ 677783 h 1534510"/>
                <a:gd name="connsiteX12" fmla="*/ 1008800 w 1534509"/>
                <a:gd name="connsiteY12" fmla="*/ 717566 h 1534510"/>
                <a:gd name="connsiteX13" fmla="*/ 1010005 w 1534509"/>
                <a:gd name="connsiteY13" fmla="*/ 729527 h 1534510"/>
                <a:gd name="connsiteX14" fmla="*/ 1534509 w 1534509"/>
                <a:gd name="connsiteY14" fmla="*/ 767256 h 1534510"/>
                <a:gd name="connsiteX15" fmla="*/ 1010006 w 1534509"/>
                <a:gd name="connsiteY15" fmla="*/ 804983 h 1534510"/>
                <a:gd name="connsiteX16" fmla="*/ 1008800 w 1534509"/>
                <a:gd name="connsiteY16" fmla="*/ 816944 h 1534510"/>
                <a:gd name="connsiteX17" fmla="*/ 996451 w 1534509"/>
                <a:gd name="connsiteY17" fmla="*/ 856728 h 1534510"/>
                <a:gd name="connsiteX18" fmla="*/ 1237914 w 1534509"/>
                <a:gd name="connsiteY18" fmla="*/ 1038991 h 1534510"/>
                <a:gd name="connsiteX19" fmla="*/ 958776 w 1534509"/>
                <a:gd name="connsiteY19" fmla="*/ 920771 h 1534510"/>
                <a:gd name="connsiteX20" fmla="*/ 950160 w 1534509"/>
                <a:gd name="connsiteY20" fmla="*/ 931215 h 1534510"/>
                <a:gd name="connsiteX21" fmla="*/ 1072381 w 1534509"/>
                <a:gd name="connsiteY21" fmla="*/ 1072382 h 1534510"/>
                <a:gd name="connsiteX22" fmla="*/ 931213 w 1534509"/>
                <a:gd name="connsiteY22" fmla="*/ 950161 h 1534510"/>
                <a:gd name="connsiteX23" fmla="*/ 920771 w 1534509"/>
                <a:gd name="connsiteY23" fmla="*/ 958778 h 1534510"/>
                <a:gd name="connsiteX24" fmla="*/ 1038990 w 1534509"/>
                <a:gd name="connsiteY24" fmla="*/ 1237915 h 1534510"/>
                <a:gd name="connsiteX25" fmla="*/ 856726 w 1534509"/>
                <a:gd name="connsiteY25" fmla="*/ 996451 h 1534510"/>
                <a:gd name="connsiteX26" fmla="*/ 816944 w 1534509"/>
                <a:gd name="connsiteY26" fmla="*/ 1008801 h 1534510"/>
                <a:gd name="connsiteX27" fmla="*/ 804982 w 1534509"/>
                <a:gd name="connsiteY27" fmla="*/ 1010006 h 1534510"/>
                <a:gd name="connsiteX28" fmla="*/ 767253 w 1534509"/>
                <a:gd name="connsiteY28" fmla="*/ 1534510 h 1534510"/>
                <a:gd name="connsiteX29" fmla="*/ 729526 w 1534509"/>
                <a:gd name="connsiteY29" fmla="*/ 1010007 h 1534510"/>
                <a:gd name="connsiteX30" fmla="*/ 717565 w 1534509"/>
                <a:gd name="connsiteY30" fmla="*/ 1008801 h 1534510"/>
                <a:gd name="connsiteX31" fmla="*/ 677781 w 1534509"/>
                <a:gd name="connsiteY31" fmla="*/ 996452 h 1534510"/>
                <a:gd name="connsiteX32" fmla="*/ 495518 w 1534509"/>
                <a:gd name="connsiteY32" fmla="*/ 1237915 h 1534510"/>
                <a:gd name="connsiteX33" fmla="*/ 613738 w 1534509"/>
                <a:gd name="connsiteY33" fmla="*/ 958777 h 1534510"/>
                <a:gd name="connsiteX34" fmla="*/ 603294 w 1534509"/>
                <a:gd name="connsiteY34" fmla="*/ 950161 h 1534510"/>
                <a:gd name="connsiteX35" fmla="*/ 462127 w 1534509"/>
                <a:gd name="connsiteY35" fmla="*/ 1072382 h 1534510"/>
                <a:gd name="connsiteX36" fmla="*/ 584348 w 1534509"/>
                <a:gd name="connsiteY36" fmla="*/ 931214 h 1534510"/>
                <a:gd name="connsiteX37" fmla="*/ 575731 w 1534509"/>
                <a:gd name="connsiteY37" fmla="*/ 920772 h 1534510"/>
                <a:gd name="connsiteX38" fmla="*/ 296594 w 1534509"/>
                <a:gd name="connsiteY38" fmla="*/ 1038991 h 1534510"/>
                <a:gd name="connsiteX39" fmla="*/ 538058 w 1534509"/>
                <a:gd name="connsiteY39" fmla="*/ 856727 h 1534510"/>
                <a:gd name="connsiteX40" fmla="*/ 525708 w 1534509"/>
                <a:gd name="connsiteY40" fmla="*/ 816945 h 1534510"/>
                <a:gd name="connsiteX41" fmla="*/ 524503 w 1534509"/>
                <a:gd name="connsiteY41" fmla="*/ 804983 h 1534510"/>
                <a:gd name="connsiteX42" fmla="*/ 0 w 1534509"/>
                <a:gd name="connsiteY42" fmla="*/ 767255 h 1534510"/>
                <a:gd name="connsiteX43" fmla="*/ 524503 w 1534509"/>
                <a:gd name="connsiteY43" fmla="*/ 729527 h 1534510"/>
                <a:gd name="connsiteX44" fmla="*/ 525708 w 1534509"/>
                <a:gd name="connsiteY44" fmla="*/ 717566 h 1534510"/>
                <a:gd name="connsiteX45" fmla="*/ 538058 w 1534509"/>
                <a:gd name="connsiteY45" fmla="*/ 677783 h 1534510"/>
                <a:gd name="connsiteX46" fmla="*/ 296595 w 1534509"/>
                <a:gd name="connsiteY46" fmla="*/ 495519 h 1534510"/>
                <a:gd name="connsiteX47" fmla="*/ 575732 w 1534509"/>
                <a:gd name="connsiteY47" fmla="*/ 613739 h 1534510"/>
                <a:gd name="connsiteX48" fmla="*/ 584348 w 1534509"/>
                <a:gd name="connsiteY48" fmla="*/ 603295 h 1534510"/>
                <a:gd name="connsiteX49" fmla="*/ 462127 w 1534509"/>
                <a:gd name="connsiteY49" fmla="*/ 462128 h 1534510"/>
                <a:gd name="connsiteX50" fmla="*/ 603295 w 1534509"/>
                <a:gd name="connsiteY50" fmla="*/ 584349 h 1534510"/>
                <a:gd name="connsiteX51" fmla="*/ 613737 w 1534509"/>
                <a:gd name="connsiteY51" fmla="*/ 575732 h 1534510"/>
                <a:gd name="connsiteX52" fmla="*/ 495518 w 1534509"/>
                <a:gd name="connsiteY52" fmla="*/ 296595 h 1534510"/>
                <a:gd name="connsiteX53" fmla="*/ 677782 w 1534509"/>
                <a:gd name="connsiteY53" fmla="*/ 538059 h 1534510"/>
                <a:gd name="connsiteX54" fmla="*/ 717565 w 1534509"/>
                <a:gd name="connsiteY54" fmla="*/ 525709 h 1534510"/>
                <a:gd name="connsiteX55" fmla="*/ 729526 w 1534509"/>
                <a:gd name="connsiteY55" fmla="*/ 524504 h 1534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</a:cxnLst>
              <a:rect l="l" t="t" r="r" b="b"/>
              <a:pathLst>
                <a:path w="1534509" h="1534510">
                  <a:moveTo>
                    <a:pt x="767254" y="0"/>
                  </a:moveTo>
                  <a:lnTo>
                    <a:pt x="804982" y="524503"/>
                  </a:lnTo>
                  <a:lnTo>
                    <a:pt x="816943" y="525709"/>
                  </a:lnTo>
                  <a:lnTo>
                    <a:pt x="856727" y="538058"/>
                  </a:lnTo>
                  <a:lnTo>
                    <a:pt x="1038990" y="296595"/>
                  </a:lnTo>
                  <a:lnTo>
                    <a:pt x="920770" y="575733"/>
                  </a:lnTo>
                  <a:lnTo>
                    <a:pt x="931214" y="584349"/>
                  </a:lnTo>
                  <a:lnTo>
                    <a:pt x="1072381" y="462128"/>
                  </a:lnTo>
                  <a:lnTo>
                    <a:pt x="950160" y="603296"/>
                  </a:lnTo>
                  <a:lnTo>
                    <a:pt x="958777" y="613738"/>
                  </a:lnTo>
                  <a:lnTo>
                    <a:pt x="1237914" y="495519"/>
                  </a:lnTo>
                  <a:lnTo>
                    <a:pt x="996450" y="677783"/>
                  </a:lnTo>
                  <a:lnTo>
                    <a:pt x="1008800" y="717566"/>
                  </a:lnTo>
                  <a:lnTo>
                    <a:pt x="1010005" y="729527"/>
                  </a:lnTo>
                  <a:lnTo>
                    <a:pt x="1534509" y="767256"/>
                  </a:lnTo>
                  <a:lnTo>
                    <a:pt x="1010006" y="804983"/>
                  </a:lnTo>
                  <a:lnTo>
                    <a:pt x="1008800" y="816944"/>
                  </a:lnTo>
                  <a:lnTo>
                    <a:pt x="996451" y="856728"/>
                  </a:lnTo>
                  <a:lnTo>
                    <a:pt x="1237914" y="1038991"/>
                  </a:lnTo>
                  <a:lnTo>
                    <a:pt x="958776" y="920771"/>
                  </a:lnTo>
                  <a:lnTo>
                    <a:pt x="950160" y="931215"/>
                  </a:lnTo>
                  <a:lnTo>
                    <a:pt x="1072381" y="1072382"/>
                  </a:lnTo>
                  <a:lnTo>
                    <a:pt x="931213" y="950161"/>
                  </a:lnTo>
                  <a:lnTo>
                    <a:pt x="920771" y="958778"/>
                  </a:lnTo>
                  <a:lnTo>
                    <a:pt x="1038990" y="1237915"/>
                  </a:lnTo>
                  <a:lnTo>
                    <a:pt x="856726" y="996451"/>
                  </a:lnTo>
                  <a:lnTo>
                    <a:pt x="816944" y="1008801"/>
                  </a:lnTo>
                  <a:lnTo>
                    <a:pt x="804982" y="1010006"/>
                  </a:lnTo>
                  <a:lnTo>
                    <a:pt x="767253" y="1534510"/>
                  </a:lnTo>
                  <a:lnTo>
                    <a:pt x="729526" y="1010007"/>
                  </a:lnTo>
                  <a:lnTo>
                    <a:pt x="717565" y="1008801"/>
                  </a:lnTo>
                  <a:lnTo>
                    <a:pt x="677781" y="996452"/>
                  </a:lnTo>
                  <a:lnTo>
                    <a:pt x="495518" y="1237915"/>
                  </a:lnTo>
                  <a:lnTo>
                    <a:pt x="613738" y="958777"/>
                  </a:lnTo>
                  <a:lnTo>
                    <a:pt x="603294" y="950161"/>
                  </a:lnTo>
                  <a:lnTo>
                    <a:pt x="462127" y="1072382"/>
                  </a:lnTo>
                  <a:lnTo>
                    <a:pt x="584348" y="931214"/>
                  </a:lnTo>
                  <a:lnTo>
                    <a:pt x="575731" y="920772"/>
                  </a:lnTo>
                  <a:lnTo>
                    <a:pt x="296594" y="1038991"/>
                  </a:lnTo>
                  <a:lnTo>
                    <a:pt x="538058" y="856727"/>
                  </a:lnTo>
                  <a:lnTo>
                    <a:pt x="525708" y="816945"/>
                  </a:lnTo>
                  <a:lnTo>
                    <a:pt x="524503" y="804983"/>
                  </a:lnTo>
                  <a:lnTo>
                    <a:pt x="0" y="767255"/>
                  </a:lnTo>
                  <a:lnTo>
                    <a:pt x="524503" y="729527"/>
                  </a:lnTo>
                  <a:lnTo>
                    <a:pt x="525708" y="717566"/>
                  </a:lnTo>
                  <a:lnTo>
                    <a:pt x="538058" y="677783"/>
                  </a:lnTo>
                  <a:lnTo>
                    <a:pt x="296595" y="495519"/>
                  </a:lnTo>
                  <a:lnTo>
                    <a:pt x="575732" y="613739"/>
                  </a:lnTo>
                  <a:lnTo>
                    <a:pt x="584348" y="603295"/>
                  </a:lnTo>
                  <a:lnTo>
                    <a:pt x="462127" y="462128"/>
                  </a:lnTo>
                  <a:lnTo>
                    <a:pt x="603295" y="584349"/>
                  </a:lnTo>
                  <a:lnTo>
                    <a:pt x="613737" y="575732"/>
                  </a:lnTo>
                  <a:lnTo>
                    <a:pt x="495518" y="296595"/>
                  </a:lnTo>
                  <a:lnTo>
                    <a:pt x="677782" y="538059"/>
                  </a:lnTo>
                  <a:lnTo>
                    <a:pt x="717565" y="525709"/>
                  </a:lnTo>
                  <a:lnTo>
                    <a:pt x="729526" y="524504"/>
                  </a:lnTo>
                  <a:close/>
                </a:path>
              </a:pathLst>
            </a:custGeom>
            <a:gradFill>
              <a:gsLst>
                <a:gs pos="0">
                  <a:schemeClr val="bg1">
                    <a:alpha val="70000"/>
                  </a:schemeClr>
                </a:gs>
                <a:gs pos="50000">
                  <a:srgbClr val="92D050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5985355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グループ化 7"/>
          <p:cNvGrpSpPr/>
          <p:nvPr/>
        </p:nvGrpSpPr>
        <p:grpSpPr>
          <a:xfrm>
            <a:off x="432752" y="2832460"/>
            <a:ext cx="1490648" cy="1490648"/>
            <a:chOff x="432752" y="2832460"/>
            <a:chExt cx="1490648" cy="1490648"/>
          </a:xfrm>
        </p:grpSpPr>
        <p:sp>
          <p:nvSpPr>
            <p:cNvPr id="9" name="円: 塗りつぶしなし 8"/>
            <p:cNvSpPr/>
            <p:nvPr/>
          </p:nvSpPr>
          <p:spPr>
            <a:xfrm>
              <a:off x="548353" y="2948061"/>
              <a:ext cx="1259446" cy="1259446"/>
            </a:xfrm>
            <a:prstGeom prst="donut">
              <a:avLst>
                <a:gd name="adj" fmla="val 1803"/>
              </a:avLst>
            </a:prstGeom>
            <a:solidFill>
              <a:schemeClr val="bg1">
                <a:alpha val="70000"/>
              </a:schemeClr>
            </a:solidFill>
            <a:ln>
              <a:noFill/>
            </a:ln>
            <a:effectLst>
              <a:glow rad="63500">
                <a:srgbClr val="FFFF00">
                  <a:alpha val="30000"/>
                </a:srgb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0" name="フリーフォーム: 図形 19"/>
            <p:cNvSpPr/>
            <p:nvPr/>
          </p:nvSpPr>
          <p:spPr bwMode="auto">
            <a:xfrm>
              <a:off x="432752" y="2832460"/>
              <a:ext cx="1490648" cy="1490648"/>
            </a:xfrm>
            <a:custGeom>
              <a:avLst/>
              <a:gdLst>
                <a:gd name="connsiteX0" fmla="*/ 933451 w 1866900"/>
                <a:gd name="connsiteY0" fmla="*/ 0 h 1866900"/>
                <a:gd name="connsiteX1" fmla="*/ 980635 w 1866900"/>
                <a:gd name="connsiteY1" fmla="*/ 655963 h 1866900"/>
                <a:gd name="connsiteX2" fmla="*/ 1060929 w 1866900"/>
                <a:gd name="connsiteY2" fmla="*/ 457691 h 1866900"/>
                <a:gd name="connsiteX3" fmla="*/ 1030740 w 1866900"/>
                <a:gd name="connsiteY3" fmla="*/ 673771 h 1866900"/>
                <a:gd name="connsiteX4" fmla="*/ 1041711 w 1866900"/>
                <a:gd name="connsiteY4" fmla="*/ 677177 h 1866900"/>
                <a:gd name="connsiteX5" fmla="*/ 1042881 w 1866900"/>
                <a:gd name="connsiteY5" fmla="*/ 677811 h 1866900"/>
                <a:gd name="connsiteX6" fmla="*/ 1205186 w 1866900"/>
                <a:gd name="connsiteY6" fmla="*/ 462790 h 1866900"/>
                <a:gd name="connsiteX7" fmla="*/ 1099756 w 1866900"/>
                <a:gd name="connsiteY7" fmla="*/ 711731 h 1866900"/>
                <a:gd name="connsiteX8" fmla="*/ 1110043 w 1866900"/>
                <a:gd name="connsiteY8" fmla="*/ 720220 h 1866900"/>
                <a:gd name="connsiteX9" fmla="*/ 1383030 w 1866900"/>
                <a:gd name="connsiteY9" fmla="*/ 483870 h 1866900"/>
                <a:gd name="connsiteX10" fmla="*/ 1146680 w 1866900"/>
                <a:gd name="connsiteY10" fmla="*/ 756857 h 1866900"/>
                <a:gd name="connsiteX11" fmla="*/ 1155169 w 1866900"/>
                <a:gd name="connsiteY11" fmla="*/ 767145 h 1866900"/>
                <a:gd name="connsiteX12" fmla="*/ 1404110 w 1866900"/>
                <a:gd name="connsiteY12" fmla="*/ 661714 h 1866900"/>
                <a:gd name="connsiteX13" fmla="*/ 1189088 w 1866900"/>
                <a:gd name="connsiteY13" fmla="*/ 824019 h 1866900"/>
                <a:gd name="connsiteX14" fmla="*/ 1189724 w 1866900"/>
                <a:gd name="connsiteY14" fmla="*/ 825190 h 1866900"/>
                <a:gd name="connsiteX15" fmla="*/ 1193129 w 1866900"/>
                <a:gd name="connsiteY15" fmla="*/ 836160 h 1866900"/>
                <a:gd name="connsiteX16" fmla="*/ 1409209 w 1866900"/>
                <a:gd name="connsiteY16" fmla="*/ 805971 h 1866900"/>
                <a:gd name="connsiteX17" fmla="*/ 1210937 w 1866900"/>
                <a:gd name="connsiteY17" fmla="*/ 886265 h 1866900"/>
                <a:gd name="connsiteX18" fmla="*/ 1866900 w 1866900"/>
                <a:gd name="connsiteY18" fmla="*/ 933451 h 1866900"/>
                <a:gd name="connsiteX19" fmla="*/ 1210937 w 1866900"/>
                <a:gd name="connsiteY19" fmla="*/ 980635 h 1866900"/>
                <a:gd name="connsiteX20" fmla="*/ 1409209 w 1866900"/>
                <a:gd name="connsiteY20" fmla="*/ 1060929 h 1866900"/>
                <a:gd name="connsiteX21" fmla="*/ 1193129 w 1866900"/>
                <a:gd name="connsiteY21" fmla="*/ 1030740 h 1866900"/>
                <a:gd name="connsiteX22" fmla="*/ 1189723 w 1866900"/>
                <a:gd name="connsiteY22" fmla="*/ 1041711 h 1866900"/>
                <a:gd name="connsiteX23" fmla="*/ 1189088 w 1866900"/>
                <a:gd name="connsiteY23" fmla="*/ 1042881 h 1866900"/>
                <a:gd name="connsiteX24" fmla="*/ 1404110 w 1866900"/>
                <a:gd name="connsiteY24" fmla="*/ 1205186 h 1866900"/>
                <a:gd name="connsiteX25" fmla="*/ 1155169 w 1866900"/>
                <a:gd name="connsiteY25" fmla="*/ 1099756 h 1866900"/>
                <a:gd name="connsiteX26" fmla="*/ 1146680 w 1866900"/>
                <a:gd name="connsiteY26" fmla="*/ 1110043 h 1866900"/>
                <a:gd name="connsiteX27" fmla="*/ 1383030 w 1866900"/>
                <a:gd name="connsiteY27" fmla="*/ 1383030 h 1866900"/>
                <a:gd name="connsiteX28" fmla="*/ 1110044 w 1866900"/>
                <a:gd name="connsiteY28" fmla="*/ 1146681 h 1866900"/>
                <a:gd name="connsiteX29" fmla="*/ 1099755 w 1866900"/>
                <a:gd name="connsiteY29" fmla="*/ 1155169 h 1866900"/>
                <a:gd name="connsiteX30" fmla="*/ 1205186 w 1866900"/>
                <a:gd name="connsiteY30" fmla="*/ 1404110 h 1866900"/>
                <a:gd name="connsiteX31" fmla="*/ 1042881 w 1866900"/>
                <a:gd name="connsiteY31" fmla="*/ 1189088 h 1866900"/>
                <a:gd name="connsiteX32" fmla="*/ 1041710 w 1866900"/>
                <a:gd name="connsiteY32" fmla="*/ 1189724 h 1866900"/>
                <a:gd name="connsiteX33" fmla="*/ 1030740 w 1866900"/>
                <a:gd name="connsiteY33" fmla="*/ 1193129 h 1866900"/>
                <a:gd name="connsiteX34" fmla="*/ 1060929 w 1866900"/>
                <a:gd name="connsiteY34" fmla="*/ 1409209 h 1866900"/>
                <a:gd name="connsiteX35" fmla="*/ 980635 w 1866900"/>
                <a:gd name="connsiteY35" fmla="*/ 1210937 h 1866900"/>
                <a:gd name="connsiteX36" fmla="*/ 933450 w 1866900"/>
                <a:gd name="connsiteY36" fmla="*/ 1866900 h 1866900"/>
                <a:gd name="connsiteX37" fmla="*/ 886265 w 1866900"/>
                <a:gd name="connsiteY37" fmla="*/ 1210937 h 1866900"/>
                <a:gd name="connsiteX38" fmla="*/ 805971 w 1866900"/>
                <a:gd name="connsiteY38" fmla="*/ 1409209 h 1866900"/>
                <a:gd name="connsiteX39" fmla="*/ 836160 w 1866900"/>
                <a:gd name="connsiteY39" fmla="*/ 1193129 h 1866900"/>
                <a:gd name="connsiteX40" fmla="*/ 825189 w 1866900"/>
                <a:gd name="connsiteY40" fmla="*/ 1189723 h 1866900"/>
                <a:gd name="connsiteX41" fmla="*/ 824019 w 1866900"/>
                <a:gd name="connsiteY41" fmla="*/ 1189089 h 1866900"/>
                <a:gd name="connsiteX42" fmla="*/ 661714 w 1866900"/>
                <a:gd name="connsiteY42" fmla="*/ 1404110 h 1866900"/>
                <a:gd name="connsiteX43" fmla="*/ 767144 w 1866900"/>
                <a:gd name="connsiteY43" fmla="*/ 1155169 h 1866900"/>
                <a:gd name="connsiteX44" fmla="*/ 756857 w 1866900"/>
                <a:gd name="connsiteY44" fmla="*/ 1146680 h 1866900"/>
                <a:gd name="connsiteX45" fmla="*/ 483870 w 1866900"/>
                <a:gd name="connsiteY45" fmla="*/ 1383030 h 1866900"/>
                <a:gd name="connsiteX46" fmla="*/ 720220 w 1866900"/>
                <a:gd name="connsiteY46" fmla="*/ 1110043 h 1866900"/>
                <a:gd name="connsiteX47" fmla="*/ 711731 w 1866900"/>
                <a:gd name="connsiteY47" fmla="*/ 1099755 h 1866900"/>
                <a:gd name="connsiteX48" fmla="*/ 462790 w 1866900"/>
                <a:gd name="connsiteY48" fmla="*/ 1205186 h 1866900"/>
                <a:gd name="connsiteX49" fmla="*/ 677812 w 1866900"/>
                <a:gd name="connsiteY49" fmla="*/ 1042881 h 1866900"/>
                <a:gd name="connsiteX50" fmla="*/ 677177 w 1866900"/>
                <a:gd name="connsiteY50" fmla="*/ 1041711 h 1866900"/>
                <a:gd name="connsiteX51" fmla="*/ 673771 w 1866900"/>
                <a:gd name="connsiteY51" fmla="*/ 1030740 h 1866900"/>
                <a:gd name="connsiteX52" fmla="*/ 457691 w 1866900"/>
                <a:gd name="connsiteY52" fmla="*/ 1060929 h 1866900"/>
                <a:gd name="connsiteX53" fmla="*/ 655963 w 1866900"/>
                <a:gd name="connsiteY53" fmla="*/ 980635 h 1866900"/>
                <a:gd name="connsiteX54" fmla="*/ 0 w 1866900"/>
                <a:gd name="connsiteY54" fmla="*/ 933450 h 1866900"/>
                <a:gd name="connsiteX55" fmla="*/ 655964 w 1866900"/>
                <a:gd name="connsiteY55" fmla="*/ 886266 h 1866900"/>
                <a:gd name="connsiteX56" fmla="*/ 457691 w 1866900"/>
                <a:gd name="connsiteY56" fmla="*/ 805971 h 1866900"/>
                <a:gd name="connsiteX57" fmla="*/ 673771 w 1866900"/>
                <a:gd name="connsiteY57" fmla="*/ 836160 h 1866900"/>
                <a:gd name="connsiteX58" fmla="*/ 677177 w 1866900"/>
                <a:gd name="connsiteY58" fmla="*/ 825189 h 1866900"/>
                <a:gd name="connsiteX59" fmla="*/ 677812 w 1866900"/>
                <a:gd name="connsiteY59" fmla="*/ 824019 h 1866900"/>
                <a:gd name="connsiteX60" fmla="*/ 462790 w 1866900"/>
                <a:gd name="connsiteY60" fmla="*/ 661714 h 1866900"/>
                <a:gd name="connsiteX61" fmla="*/ 711731 w 1866900"/>
                <a:gd name="connsiteY61" fmla="*/ 767144 h 1866900"/>
                <a:gd name="connsiteX62" fmla="*/ 720220 w 1866900"/>
                <a:gd name="connsiteY62" fmla="*/ 756857 h 1866900"/>
                <a:gd name="connsiteX63" fmla="*/ 483870 w 1866900"/>
                <a:gd name="connsiteY63" fmla="*/ 483870 h 1866900"/>
                <a:gd name="connsiteX64" fmla="*/ 756857 w 1866900"/>
                <a:gd name="connsiteY64" fmla="*/ 720220 h 1866900"/>
                <a:gd name="connsiteX65" fmla="*/ 767145 w 1866900"/>
                <a:gd name="connsiteY65" fmla="*/ 711731 h 1866900"/>
                <a:gd name="connsiteX66" fmla="*/ 661714 w 1866900"/>
                <a:gd name="connsiteY66" fmla="*/ 462790 h 1866900"/>
                <a:gd name="connsiteX67" fmla="*/ 824019 w 1866900"/>
                <a:gd name="connsiteY67" fmla="*/ 677812 h 1866900"/>
                <a:gd name="connsiteX68" fmla="*/ 825190 w 1866900"/>
                <a:gd name="connsiteY68" fmla="*/ 677176 h 1866900"/>
                <a:gd name="connsiteX69" fmla="*/ 836160 w 1866900"/>
                <a:gd name="connsiteY69" fmla="*/ 673771 h 1866900"/>
                <a:gd name="connsiteX70" fmla="*/ 805971 w 1866900"/>
                <a:gd name="connsiteY70" fmla="*/ 457691 h 1866900"/>
                <a:gd name="connsiteX71" fmla="*/ 886265 w 1866900"/>
                <a:gd name="connsiteY71" fmla="*/ 655963 h 1866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1866900" h="1866900">
                  <a:moveTo>
                    <a:pt x="933451" y="0"/>
                  </a:moveTo>
                  <a:lnTo>
                    <a:pt x="980635" y="655963"/>
                  </a:lnTo>
                  <a:lnTo>
                    <a:pt x="1060929" y="457691"/>
                  </a:lnTo>
                  <a:lnTo>
                    <a:pt x="1030740" y="673771"/>
                  </a:lnTo>
                  <a:lnTo>
                    <a:pt x="1041711" y="677177"/>
                  </a:lnTo>
                  <a:lnTo>
                    <a:pt x="1042881" y="677811"/>
                  </a:lnTo>
                  <a:lnTo>
                    <a:pt x="1205186" y="462790"/>
                  </a:lnTo>
                  <a:lnTo>
                    <a:pt x="1099756" y="711731"/>
                  </a:lnTo>
                  <a:lnTo>
                    <a:pt x="1110043" y="720220"/>
                  </a:lnTo>
                  <a:lnTo>
                    <a:pt x="1383030" y="483870"/>
                  </a:lnTo>
                  <a:lnTo>
                    <a:pt x="1146680" y="756857"/>
                  </a:lnTo>
                  <a:lnTo>
                    <a:pt x="1155169" y="767145"/>
                  </a:lnTo>
                  <a:lnTo>
                    <a:pt x="1404110" y="661714"/>
                  </a:lnTo>
                  <a:lnTo>
                    <a:pt x="1189088" y="824019"/>
                  </a:lnTo>
                  <a:lnTo>
                    <a:pt x="1189724" y="825190"/>
                  </a:lnTo>
                  <a:lnTo>
                    <a:pt x="1193129" y="836160"/>
                  </a:lnTo>
                  <a:lnTo>
                    <a:pt x="1409209" y="805971"/>
                  </a:lnTo>
                  <a:lnTo>
                    <a:pt x="1210937" y="886265"/>
                  </a:lnTo>
                  <a:lnTo>
                    <a:pt x="1866900" y="933451"/>
                  </a:lnTo>
                  <a:lnTo>
                    <a:pt x="1210937" y="980635"/>
                  </a:lnTo>
                  <a:lnTo>
                    <a:pt x="1409209" y="1060929"/>
                  </a:lnTo>
                  <a:lnTo>
                    <a:pt x="1193129" y="1030740"/>
                  </a:lnTo>
                  <a:lnTo>
                    <a:pt x="1189723" y="1041711"/>
                  </a:lnTo>
                  <a:lnTo>
                    <a:pt x="1189088" y="1042881"/>
                  </a:lnTo>
                  <a:lnTo>
                    <a:pt x="1404110" y="1205186"/>
                  </a:lnTo>
                  <a:lnTo>
                    <a:pt x="1155169" y="1099756"/>
                  </a:lnTo>
                  <a:lnTo>
                    <a:pt x="1146680" y="1110043"/>
                  </a:lnTo>
                  <a:lnTo>
                    <a:pt x="1383030" y="1383030"/>
                  </a:lnTo>
                  <a:lnTo>
                    <a:pt x="1110044" y="1146681"/>
                  </a:lnTo>
                  <a:lnTo>
                    <a:pt x="1099755" y="1155169"/>
                  </a:lnTo>
                  <a:lnTo>
                    <a:pt x="1205186" y="1404110"/>
                  </a:lnTo>
                  <a:lnTo>
                    <a:pt x="1042881" y="1189088"/>
                  </a:lnTo>
                  <a:lnTo>
                    <a:pt x="1041710" y="1189724"/>
                  </a:lnTo>
                  <a:lnTo>
                    <a:pt x="1030740" y="1193129"/>
                  </a:lnTo>
                  <a:lnTo>
                    <a:pt x="1060929" y="1409209"/>
                  </a:lnTo>
                  <a:lnTo>
                    <a:pt x="980635" y="1210937"/>
                  </a:lnTo>
                  <a:lnTo>
                    <a:pt x="933450" y="1866900"/>
                  </a:lnTo>
                  <a:lnTo>
                    <a:pt x="886265" y="1210937"/>
                  </a:lnTo>
                  <a:lnTo>
                    <a:pt x="805971" y="1409209"/>
                  </a:lnTo>
                  <a:lnTo>
                    <a:pt x="836160" y="1193129"/>
                  </a:lnTo>
                  <a:lnTo>
                    <a:pt x="825189" y="1189723"/>
                  </a:lnTo>
                  <a:lnTo>
                    <a:pt x="824019" y="1189089"/>
                  </a:lnTo>
                  <a:lnTo>
                    <a:pt x="661714" y="1404110"/>
                  </a:lnTo>
                  <a:lnTo>
                    <a:pt x="767144" y="1155169"/>
                  </a:lnTo>
                  <a:lnTo>
                    <a:pt x="756857" y="1146680"/>
                  </a:lnTo>
                  <a:lnTo>
                    <a:pt x="483870" y="1383030"/>
                  </a:lnTo>
                  <a:lnTo>
                    <a:pt x="720220" y="1110043"/>
                  </a:lnTo>
                  <a:lnTo>
                    <a:pt x="711731" y="1099755"/>
                  </a:lnTo>
                  <a:lnTo>
                    <a:pt x="462790" y="1205186"/>
                  </a:lnTo>
                  <a:lnTo>
                    <a:pt x="677812" y="1042881"/>
                  </a:lnTo>
                  <a:lnTo>
                    <a:pt x="677177" y="1041711"/>
                  </a:lnTo>
                  <a:lnTo>
                    <a:pt x="673771" y="1030740"/>
                  </a:lnTo>
                  <a:lnTo>
                    <a:pt x="457691" y="1060929"/>
                  </a:lnTo>
                  <a:lnTo>
                    <a:pt x="655963" y="980635"/>
                  </a:lnTo>
                  <a:lnTo>
                    <a:pt x="0" y="933450"/>
                  </a:lnTo>
                  <a:lnTo>
                    <a:pt x="655964" y="886266"/>
                  </a:lnTo>
                  <a:lnTo>
                    <a:pt x="457691" y="805971"/>
                  </a:lnTo>
                  <a:lnTo>
                    <a:pt x="673771" y="836160"/>
                  </a:lnTo>
                  <a:lnTo>
                    <a:pt x="677177" y="825189"/>
                  </a:lnTo>
                  <a:lnTo>
                    <a:pt x="677812" y="824019"/>
                  </a:lnTo>
                  <a:lnTo>
                    <a:pt x="462790" y="661714"/>
                  </a:lnTo>
                  <a:lnTo>
                    <a:pt x="711731" y="767144"/>
                  </a:lnTo>
                  <a:lnTo>
                    <a:pt x="720220" y="756857"/>
                  </a:lnTo>
                  <a:lnTo>
                    <a:pt x="483870" y="483870"/>
                  </a:lnTo>
                  <a:lnTo>
                    <a:pt x="756857" y="720220"/>
                  </a:lnTo>
                  <a:lnTo>
                    <a:pt x="767145" y="711731"/>
                  </a:lnTo>
                  <a:lnTo>
                    <a:pt x="661714" y="462790"/>
                  </a:lnTo>
                  <a:lnTo>
                    <a:pt x="824019" y="677812"/>
                  </a:lnTo>
                  <a:lnTo>
                    <a:pt x="825190" y="677176"/>
                  </a:lnTo>
                  <a:lnTo>
                    <a:pt x="836160" y="673771"/>
                  </a:lnTo>
                  <a:lnTo>
                    <a:pt x="805971" y="457691"/>
                  </a:lnTo>
                  <a:lnTo>
                    <a:pt x="886265" y="655963"/>
                  </a:lnTo>
                  <a:close/>
                </a:path>
              </a:pathLst>
            </a:custGeom>
            <a:gradFill>
              <a:gsLst>
                <a:gs pos="0">
                  <a:schemeClr val="bg1">
                    <a:alpha val="70000"/>
                  </a:schemeClr>
                </a:gs>
                <a:gs pos="50000">
                  <a:srgbClr val="FFFF00">
                    <a:alpha val="80000"/>
                  </a:srgb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glow rad="63500">
                <a:srgbClr val="FFFF00">
                  <a:alpha val="30000"/>
                </a:srgbClr>
              </a:glow>
            </a:effectLst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14" name="グループ化 13"/>
          <p:cNvGrpSpPr/>
          <p:nvPr/>
        </p:nvGrpSpPr>
        <p:grpSpPr>
          <a:xfrm>
            <a:off x="355902" y="4716233"/>
            <a:ext cx="1644348" cy="1644348"/>
            <a:chOff x="355902" y="4716233"/>
            <a:chExt cx="1644348" cy="1644348"/>
          </a:xfrm>
        </p:grpSpPr>
        <p:sp>
          <p:nvSpPr>
            <p:cNvPr id="34" name="フリーフォーム: 図形 33"/>
            <p:cNvSpPr/>
            <p:nvPr/>
          </p:nvSpPr>
          <p:spPr>
            <a:xfrm>
              <a:off x="462159" y="4822490"/>
              <a:ext cx="1431834" cy="1431834"/>
            </a:xfrm>
            <a:custGeom>
              <a:avLst/>
              <a:gdLst>
                <a:gd name="connsiteX0" fmla="*/ 896620 w 1793240"/>
                <a:gd name="connsiteY0" fmla="*/ 377081 h 1793240"/>
                <a:gd name="connsiteX1" fmla="*/ 377081 w 1793240"/>
                <a:gd name="connsiteY1" fmla="*/ 896620 h 1793240"/>
                <a:gd name="connsiteX2" fmla="*/ 896620 w 1793240"/>
                <a:gd name="connsiteY2" fmla="*/ 1416159 h 1793240"/>
                <a:gd name="connsiteX3" fmla="*/ 1416159 w 1793240"/>
                <a:gd name="connsiteY3" fmla="*/ 896620 h 1793240"/>
                <a:gd name="connsiteX4" fmla="*/ 896620 w 1793240"/>
                <a:gd name="connsiteY4" fmla="*/ 377081 h 1793240"/>
                <a:gd name="connsiteX5" fmla="*/ 896620 w 1793240"/>
                <a:gd name="connsiteY5" fmla="*/ 233045 h 1793240"/>
                <a:gd name="connsiteX6" fmla="*/ 1560195 w 1793240"/>
                <a:gd name="connsiteY6" fmla="*/ 896620 h 1793240"/>
                <a:gd name="connsiteX7" fmla="*/ 896620 w 1793240"/>
                <a:gd name="connsiteY7" fmla="*/ 1560195 h 1793240"/>
                <a:gd name="connsiteX8" fmla="*/ 233045 w 1793240"/>
                <a:gd name="connsiteY8" fmla="*/ 896620 h 1793240"/>
                <a:gd name="connsiteX9" fmla="*/ 896620 w 1793240"/>
                <a:gd name="connsiteY9" fmla="*/ 233045 h 1793240"/>
                <a:gd name="connsiteX10" fmla="*/ 896620 w 1793240"/>
                <a:gd name="connsiteY10" fmla="*/ 141733 h 1793240"/>
                <a:gd name="connsiteX11" fmla="*/ 141733 w 1793240"/>
                <a:gd name="connsiteY11" fmla="*/ 896620 h 1793240"/>
                <a:gd name="connsiteX12" fmla="*/ 896620 w 1793240"/>
                <a:gd name="connsiteY12" fmla="*/ 1651507 h 1793240"/>
                <a:gd name="connsiteX13" fmla="*/ 1651507 w 1793240"/>
                <a:gd name="connsiteY13" fmla="*/ 896620 h 1793240"/>
                <a:gd name="connsiteX14" fmla="*/ 896620 w 1793240"/>
                <a:gd name="connsiteY14" fmla="*/ 141733 h 1793240"/>
                <a:gd name="connsiteX15" fmla="*/ 896620 w 1793240"/>
                <a:gd name="connsiteY15" fmla="*/ 92711 h 1793240"/>
                <a:gd name="connsiteX16" fmla="*/ 1700529 w 1793240"/>
                <a:gd name="connsiteY16" fmla="*/ 896620 h 1793240"/>
                <a:gd name="connsiteX17" fmla="*/ 896620 w 1793240"/>
                <a:gd name="connsiteY17" fmla="*/ 1700529 h 1793240"/>
                <a:gd name="connsiteX18" fmla="*/ 92711 w 1793240"/>
                <a:gd name="connsiteY18" fmla="*/ 896620 h 1793240"/>
                <a:gd name="connsiteX19" fmla="*/ 896620 w 1793240"/>
                <a:gd name="connsiteY19" fmla="*/ 92711 h 1793240"/>
                <a:gd name="connsiteX20" fmla="*/ 896620 w 1793240"/>
                <a:gd name="connsiteY20" fmla="*/ 19295 h 1793240"/>
                <a:gd name="connsiteX21" fmla="*/ 19295 w 1793240"/>
                <a:gd name="connsiteY21" fmla="*/ 896620 h 1793240"/>
                <a:gd name="connsiteX22" fmla="*/ 896620 w 1793240"/>
                <a:gd name="connsiteY22" fmla="*/ 1773945 h 1793240"/>
                <a:gd name="connsiteX23" fmla="*/ 1773945 w 1793240"/>
                <a:gd name="connsiteY23" fmla="*/ 896620 h 1793240"/>
                <a:gd name="connsiteX24" fmla="*/ 896620 w 1793240"/>
                <a:gd name="connsiteY24" fmla="*/ 19295 h 1793240"/>
                <a:gd name="connsiteX25" fmla="*/ 896620 w 1793240"/>
                <a:gd name="connsiteY25" fmla="*/ 0 h 1793240"/>
                <a:gd name="connsiteX26" fmla="*/ 1793240 w 1793240"/>
                <a:gd name="connsiteY26" fmla="*/ 896620 h 1793240"/>
                <a:gd name="connsiteX27" fmla="*/ 896620 w 1793240"/>
                <a:gd name="connsiteY27" fmla="*/ 1793240 h 1793240"/>
                <a:gd name="connsiteX28" fmla="*/ 0 w 1793240"/>
                <a:gd name="connsiteY28" fmla="*/ 896620 h 1793240"/>
                <a:gd name="connsiteX29" fmla="*/ 896620 w 1793240"/>
                <a:gd name="connsiteY29" fmla="*/ 0 h 1793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793240" h="1793240">
                  <a:moveTo>
                    <a:pt x="896620" y="377081"/>
                  </a:moveTo>
                  <a:cubicBezTo>
                    <a:pt x="609687" y="377081"/>
                    <a:pt x="377081" y="609687"/>
                    <a:pt x="377081" y="896620"/>
                  </a:cubicBezTo>
                  <a:cubicBezTo>
                    <a:pt x="377081" y="1183553"/>
                    <a:pt x="609687" y="1416159"/>
                    <a:pt x="896620" y="1416159"/>
                  </a:cubicBezTo>
                  <a:cubicBezTo>
                    <a:pt x="1183553" y="1416159"/>
                    <a:pt x="1416159" y="1183553"/>
                    <a:pt x="1416159" y="896620"/>
                  </a:cubicBezTo>
                  <a:cubicBezTo>
                    <a:pt x="1416159" y="609687"/>
                    <a:pt x="1183553" y="377081"/>
                    <a:pt x="896620" y="377081"/>
                  </a:cubicBezTo>
                  <a:close/>
                  <a:moveTo>
                    <a:pt x="896620" y="233045"/>
                  </a:moveTo>
                  <a:cubicBezTo>
                    <a:pt x="1263102" y="233045"/>
                    <a:pt x="1560195" y="530138"/>
                    <a:pt x="1560195" y="896620"/>
                  </a:cubicBezTo>
                  <a:cubicBezTo>
                    <a:pt x="1560195" y="1263102"/>
                    <a:pt x="1263102" y="1560195"/>
                    <a:pt x="896620" y="1560195"/>
                  </a:cubicBezTo>
                  <a:cubicBezTo>
                    <a:pt x="530138" y="1560195"/>
                    <a:pt x="233045" y="1263102"/>
                    <a:pt x="233045" y="896620"/>
                  </a:cubicBezTo>
                  <a:cubicBezTo>
                    <a:pt x="233045" y="530138"/>
                    <a:pt x="530138" y="233045"/>
                    <a:pt x="896620" y="233045"/>
                  </a:cubicBezTo>
                  <a:close/>
                  <a:moveTo>
                    <a:pt x="896620" y="141733"/>
                  </a:moveTo>
                  <a:cubicBezTo>
                    <a:pt x="479707" y="141733"/>
                    <a:pt x="141733" y="479707"/>
                    <a:pt x="141733" y="896620"/>
                  </a:cubicBezTo>
                  <a:cubicBezTo>
                    <a:pt x="141733" y="1313533"/>
                    <a:pt x="479707" y="1651507"/>
                    <a:pt x="896620" y="1651507"/>
                  </a:cubicBezTo>
                  <a:cubicBezTo>
                    <a:pt x="1313533" y="1651507"/>
                    <a:pt x="1651507" y="1313533"/>
                    <a:pt x="1651507" y="896620"/>
                  </a:cubicBezTo>
                  <a:cubicBezTo>
                    <a:pt x="1651507" y="479707"/>
                    <a:pt x="1313533" y="141733"/>
                    <a:pt x="896620" y="141733"/>
                  </a:cubicBezTo>
                  <a:close/>
                  <a:moveTo>
                    <a:pt x="896620" y="92711"/>
                  </a:moveTo>
                  <a:cubicBezTo>
                    <a:pt x="1340607" y="92711"/>
                    <a:pt x="1700529" y="452633"/>
                    <a:pt x="1700529" y="896620"/>
                  </a:cubicBezTo>
                  <a:cubicBezTo>
                    <a:pt x="1700529" y="1340607"/>
                    <a:pt x="1340607" y="1700529"/>
                    <a:pt x="896620" y="1700529"/>
                  </a:cubicBezTo>
                  <a:cubicBezTo>
                    <a:pt x="452633" y="1700529"/>
                    <a:pt x="92711" y="1340607"/>
                    <a:pt x="92711" y="896620"/>
                  </a:cubicBezTo>
                  <a:cubicBezTo>
                    <a:pt x="92711" y="452633"/>
                    <a:pt x="452633" y="92711"/>
                    <a:pt x="896620" y="92711"/>
                  </a:cubicBezTo>
                  <a:close/>
                  <a:moveTo>
                    <a:pt x="896620" y="19295"/>
                  </a:moveTo>
                  <a:cubicBezTo>
                    <a:pt x="412087" y="19295"/>
                    <a:pt x="19295" y="412087"/>
                    <a:pt x="19295" y="896620"/>
                  </a:cubicBezTo>
                  <a:cubicBezTo>
                    <a:pt x="19295" y="1381153"/>
                    <a:pt x="412087" y="1773945"/>
                    <a:pt x="896620" y="1773945"/>
                  </a:cubicBezTo>
                  <a:cubicBezTo>
                    <a:pt x="1381153" y="1773945"/>
                    <a:pt x="1773945" y="1381153"/>
                    <a:pt x="1773945" y="896620"/>
                  </a:cubicBezTo>
                  <a:cubicBezTo>
                    <a:pt x="1773945" y="412087"/>
                    <a:pt x="1381153" y="19295"/>
                    <a:pt x="896620" y="19295"/>
                  </a:cubicBezTo>
                  <a:close/>
                  <a:moveTo>
                    <a:pt x="896620" y="0"/>
                  </a:moveTo>
                  <a:cubicBezTo>
                    <a:pt x="1391810" y="0"/>
                    <a:pt x="1793240" y="401430"/>
                    <a:pt x="1793240" y="896620"/>
                  </a:cubicBezTo>
                  <a:cubicBezTo>
                    <a:pt x="1793240" y="1391810"/>
                    <a:pt x="1391810" y="1793240"/>
                    <a:pt x="896620" y="1793240"/>
                  </a:cubicBezTo>
                  <a:cubicBezTo>
                    <a:pt x="401430" y="1793240"/>
                    <a:pt x="0" y="1391810"/>
                    <a:pt x="0" y="896620"/>
                  </a:cubicBezTo>
                  <a:cubicBezTo>
                    <a:pt x="0" y="401430"/>
                    <a:pt x="401430" y="0"/>
                    <a:pt x="896620" y="0"/>
                  </a:cubicBezTo>
                  <a:close/>
                </a:path>
              </a:pathLst>
            </a:custGeom>
            <a:solidFill>
              <a:schemeClr val="bg1">
                <a:alpha val="70000"/>
              </a:schemeClr>
            </a:solidFill>
            <a:ln>
              <a:noFill/>
            </a:ln>
            <a:effectLst>
              <a:glow rad="63500">
                <a:srgbClr val="FFFF00">
                  <a:alpha val="30000"/>
                </a:srgb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8" name="フリーフォーム: 図形 37"/>
            <p:cNvSpPr/>
            <p:nvPr/>
          </p:nvSpPr>
          <p:spPr bwMode="auto">
            <a:xfrm>
              <a:off x="355902" y="4716233"/>
              <a:ext cx="1644348" cy="1644348"/>
            </a:xfrm>
            <a:custGeom>
              <a:avLst/>
              <a:gdLst>
                <a:gd name="connsiteX0" fmla="*/ 933450 w 1866900"/>
                <a:gd name="connsiteY0" fmla="*/ 0 h 1866900"/>
                <a:gd name="connsiteX1" fmla="*/ 980933 w 1866900"/>
                <a:gd name="connsiteY1" fmla="*/ 660106 h 1866900"/>
                <a:gd name="connsiteX2" fmla="*/ 989503 w 1866900"/>
                <a:gd name="connsiteY2" fmla="*/ 660970 h 1866900"/>
                <a:gd name="connsiteX3" fmla="*/ 990492 w 1866900"/>
                <a:gd name="connsiteY3" fmla="*/ 661277 h 1866900"/>
                <a:gd name="connsiteX4" fmla="*/ 1041291 w 1866900"/>
                <a:gd name="connsiteY4" fmla="*/ 537248 h 1866900"/>
                <a:gd name="connsiteX5" fmla="*/ 1022055 w 1866900"/>
                <a:gd name="connsiteY5" fmla="*/ 671075 h 1866900"/>
                <a:gd name="connsiteX6" fmla="*/ 1041711 w 1866900"/>
                <a:gd name="connsiteY6" fmla="*/ 677177 h 1866900"/>
                <a:gd name="connsiteX7" fmla="*/ 1042881 w 1866900"/>
                <a:gd name="connsiteY7" fmla="*/ 677812 h 1866900"/>
                <a:gd name="connsiteX8" fmla="*/ 1205186 w 1866900"/>
                <a:gd name="connsiteY8" fmla="*/ 462790 h 1866900"/>
                <a:gd name="connsiteX9" fmla="*/ 1099755 w 1866900"/>
                <a:gd name="connsiteY9" fmla="*/ 711731 h 1866900"/>
                <a:gd name="connsiteX10" fmla="*/ 1110044 w 1866900"/>
                <a:gd name="connsiteY10" fmla="*/ 720220 h 1866900"/>
                <a:gd name="connsiteX11" fmla="*/ 1383030 w 1866900"/>
                <a:gd name="connsiteY11" fmla="*/ 483870 h 1866900"/>
                <a:gd name="connsiteX12" fmla="*/ 1146681 w 1866900"/>
                <a:gd name="connsiteY12" fmla="*/ 756857 h 1866900"/>
                <a:gd name="connsiteX13" fmla="*/ 1154746 w 1866900"/>
                <a:gd name="connsiteY13" fmla="*/ 766631 h 1866900"/>
                <a:gd name="connsiteX14" fmla="*/ 1578857 w 1866900"/>
                <a:gd name="connsiteY14" fmla="*/ 560824 h 1866900"/>
                <a:gd name="connsiteX15" fmla="*/ 1189422 w 1866900"/>
                <a:gd name="connsiteY15" fmla="*/ 824634 h 1866900"/>
                <a:gd name="connsiteX16" fmla="*/ 1189723 w 1866900"/>
                <a:gd name="connsiteY16" fmla="*/ 825189 h 1866900"/>
                <a:gd name="connsiteX17" fmla="*/ 1205930 w 1866900"/>
                <a:gd name="connsiteY17" fmla="*/ 877397 h 1866900"/>
                <a:gd name="connsiteX18" fmla="*/ 1206794 w 1866900"/>
                <a:gd name="connsiteY18" fmla="*/ 885968 h 1866900"/>
                <a:gd name="connsiteX19" fmla="*/ 1866900 w 1866900"/>
                <a:gd name="connsiteY19" fmla="*/ 933450 h 1866900"/>
                <a:gd name="connsiteX20" fmla="*/ 1206794 w 1866900"/>
                <a:gd name="connsiteY20" fmla="*/ 980933 h 1866900"/>
                <a:gd name="connsiteX21" fmla="*/ 1205930 w 1866900"/>
                <a:gd name="connsiteY21" fmla="*/ 989503 h 1866900"/>
                <a:gd name="connsiteX22" fmla="*/ 1205622 w 1866900"/>
                <a:gd name="connsiteY22" fmla="*/ 990492 h 1866900"/>
                <a:gd name="connsiteX23" fmla="*/ 1329652 w 1866900"/>
                <a:gd name="connsiteY23" fmla="*/ 1041291 h 1866900"/>
                <a:gd name="connsiteX24" fmla="*/ 1195825 w 1866900"/>
                <a:gd name="connsiteY24" fmla="*/ 1022056 h 1866900"/>
                <a:gd name="connsiteX25" fmla="*/ 1189724 w 1866900"/>
                <a:gd name="connsiteY25" fmla="*/ 1041711 h 1866900"/>
                <a:gd name="connsiteX26" fmla="*/ 1189089 w 1866900"/>
                <a:gd name="connsiteY26" fmla="*/ 1042881 h 1866900"/>
                <a:gd name="connsiteX27" fmla="*/ 1404110 w 1866900"/>
                <a:gd name="connsiteY27" fmla="*/ 1205186 h 1866900"/>
                <a:gd name="connsiteX28" fmla="*/ 1155170 w 1866900"/>
                <a:gd name="connsiteY28" fmla="*/ 1099755 h 1866900"/>
                <a:gd name="connsiteX29" fmla="*/ 1146681 w 1866900"/>
                <a:gd name="connsiteY29" fmla="*/ 1110044 h 1866900"/>
                <a:gd name="connsiteX30" fmla="*/ 1383031 w 1866900"/>
                <a:gd name="connsiteY30" fmla="*/ 1383030 h 1866900"/>
                <a:gd name="connsiteX31" fmla="*/ 1110044 w 1866900"/>
                <a:gd name="connsiteY31" fmla="*/ 1146681 h 1866900"/>
                <a:gd name="connsiteX32" fmla="*/ 1100269 w 1866900"/>
                <a:gd name="connsiteY32" fmla="*/ 1154745 h 1866900"/>
                <a:gd name="connsiteX33" fmla="*/ 1306076 w 1866900"/>
                <a:gd name="connsiteY33" fmla="*/ 1578856 h 1866900"/>
                <a:gd name="connsiteX34" fmla="*/ 1042267 w 1866900"/>
                <a:gd name="connsiteY34" fmla="*/ 1189422 h 1866900"/>
                <a:gd name="connsiteX35" fmla="*/ 1041711 w 1866900"/>
                <a:gd name="connsiteY35" fmla="*/ 1189724 h 1866900"/>
                <a:gd name="connsiteX36" fmla="*/ 989504 w 1866900"/>
                <a:gd name="connsiteY36" fmla="*/ 1205930 h 1866900"/>
                <a:gd name="connsiteX37" fmla="*/ 980934 w 1866900"/>
                <a:gd name="connsiteY37" fmla="*/ 1206794 h 1866900"/>
                <a:gd name="connsiteX38" fmla="*/ 933450 w 1866900"/>
                <a:gd name="connsiteY38" fmla="*/ 1866900 h 1866900"/>
                <a:gd name="connsiteX39" fmla="*/ 885967 w 1866900"/>
                <a:gd name="connsiteY39" fmla="*/ 1206794 h 1866900"/>
                <a:gd name="connsiteX40" fmla="*/ 877397 w 1866900"/>
                <a:gd name="connsiteY40" fmla="*/ 1205930 h 1866900"/>
                <a:gd name="connsiteX41" fmla="*/ 876409 w 1866900"/>
                <a:gd name="connsiteY41" fmla="*/ 1205623 h 1866900"/>
                <a:gd name="connsiteX42" fmla="*/ 825609 w 1866900"/>
                <a:gd name="connsiteY42" fmla="*/ 1329652 h 1866900"/>
                <a:gd name="connsiteX43" fmla="*/ 844845 w 1866900"/>
                <a:gd name="connsiteY43" fmla="*/ 1195824 h 1866900"/>
                <a:gd name="connsiteX44" fmla="*/ 825189 w 1866900"/>
                <a:gd name="connsiteY44" fmla="*/ 1189723 h 1866900"/>
                <a:gd name="connsiteX45" fmla="*/ 824019 w 1866900"/>
                <a:gd name="connsiteY45" fmla="*/ 1189088 h 1866900"/>
                <a:gd name="connsiteX46" fmla="*/ 661714 w 1866900"/>
                <a:gd name="connsiteY46" fmla="*/ 1404110 h 1866900"/>
                <a:gd name="connsiteX47" fmla="*/ 767145 w 1866900"/>
                <a:gd name="connsiteY47" fmla="*/ 1155169 h 1866900"/>
                <a:gd name="connsiteX48" fmla="*/ 756856 w 1866900"/>
                <a:gd name="connsiteY48" fmla="*/ 1146680 h 1866900"/>
                <a:gd name="connsiteX49" fmla="*/ 483870 w 1866900"/>
                <a:gd name="connsiteY49" fmla="*/ 1383031 h 1866900"/>
                <a:gd name="connsiteX50" fmla="*/ 720219 w 1866900"/>
                <a:gd name="connsiteY50" fmla="*/ 1110043 h 1866900"/>
                <a:gd name="connsiteX51" fmla="*/ 712154 w 1866900"/>
                <a:gd name="connsiteY51" fmla="*/ 1100269 h 1866900"/>
                <a:gd name="connsiteX52" fmla="*/ 288044 w 1866900"/>
                <a:gd name="connsiteY52" fmla="*/ 1306076 h 1866900"/>
                <a:gd name="connsiteX53" fmla="*/ 677478 w 1866900"/>
                <a:gd name="connsiteY53" fmla="*/ 1042266 h 1866900"/>
                <a:gd name="connsiteX54" fmla="*/ 677177 w 1866900"/>
                <a:gd name="connsiteY54" fmla="*/ 1041711 h 1866900"/>
                <a:gd name="connsiteX55" fmla="*/ 660970 w 1866900"/>
                <a:gd name="connsiteY55" fmla="*/ 989503 h 1866900"/>
                <a:gd name="connsiteX56" fmla="*/ 660106 w 1866900"/>
                <a:gd name="connsiteY56" fmla="*/ 980932 h 1866900"/>
                <a:gd name="connsiteX57" fmla="*/ 0 w 1866900"/>
                <a:gd name="connsiteY57" fmla="*/ 933450 h 1866900"/>
                <a:gd name="connsiteX58" fmla="*/ 660106 w 1866900"/>
                <a:gd name="connsiteY58" fmla="*/ 885967 h 1866900"/>
                <a:gd name="connsiteX59" fmla="*/ 660970 w 1866900"/>
                <a:gd name="connsiteY59" fmla="*/ 877397 h 1866900"/>
                <a:gd name="connsiteX60" fmla="*/ 661278 w 1866900"/>
                <a:gd name="connsiteY60" fmla="*/ 876408 h 1866900"/>
                <a:gd name="connsiteX61" fmla="*/ 537248 w 1866900"/>
                <a:gd name="connsiteY61" fmla="*/ 825609 h 1866900"/>
                <a:gd name="connsiteX62" fmla="*/ 671075 w 1866900"/>
                <a:gd name="connsiteY62" fmla="*/ 844844 h 1866900"/>
                <a:gd name="connsiteX63" fmla="*/ 677176 w 1866900"/>
                <a:gd name="connsiteY63" fmla="*/ 825189 h 1866900"/>
                <a:gd name="connsiteX64" fmla="*/ 677811 w 1866900"/>
                <a:gd name="connsiteY64" fmla="*/ 824019 h 1866900"/>
                <a:gd name="connsiteX65" fmla="*/ 462790 w 1866900"/>
                <a:gd name="connsiteY65" fmla="*/ 661714 h 1866900"/>
                <a:gd name="connsiteX66" fmla="*/ 711730 w 1866900"/>
                <a:gd name="connsiteY66" fmla="*/ 767145 h 1866900"/>
                <a:gd name="connsiteX67" fmla="*/ 720219 w 1866900"/>
                <a:gd name="connsiteY67" fmla="*/ 756856 h 1866900"/>
                <a:gd name="connsiteX68" fmla="*/ 483869 w 1866900"/>
                <a:gd name="connsiteY68" fmla="*/ 483870 h 1866900"/>
                <a:gd name="connsiteX69" fmla="*/ 756856 w 1866900"/>
                <a:gd name="connsiteY69" fmla="*/ 720219 h 1866900"/>
                <a:gd name="connsiteX70" fmla="*/ 766631 w 1866900"/>
                <a:gd name="connsiteY70" fmla="*/ 712155 h 1866900"/>
                <a:gd name="connsiteX71" fmla="*/ 560824 w 1866900"/>
                <a:gd name="connsiteY71" fmla="*/ 288044 h 1866900"/>
                <a:gd name="connsiteX72" fmla="*/ 824633 w 1866900"/>
                <a:gd name="connsiteY72" fmla="*/ 677478 h 1866900"/>
                <a:gd name="connsiteX73" fmla="*/ 825189 w 1866900"/>
                <a:gd name="connsiteY73" fmla="*/ 677177 h 1866900"/>
                <a:gd name="connsiteX74" fmla="*/ 877397 w 1866900"/>
                <a:gd name="connsiteY74" fmla="*/ 660970 h 1866900"/>
                <a:gd name="connsiteX75" fmla="*/ 885968 w 1866900"/>
                <a:gd name="connsiteY75" fmla="*/ 660107 h 1866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</a:cxnLst>
              <a:rect l="l" t="t" r="r" b="b"/>
              <a:pathLst>
                <a:path w="1866900" h="1866900">
                  <a:moveTo>
                    <a:pt x="933450" y="0"/>
                  </a:moveTo>
                  <a:lnTo>
                    <a:pt x="980933" y="660106"/>
                  </a:lnTo>
                  <a:lnTo>
                    <a:pt x="989503" y="660970"/>
                  </a:lnTo>
                  <a:lnTo>
                    <a:pt x="990492" y="661277"/>
                  </a:lnTo>
                  <a:lnTo>
                    <a:pt x="1041291" y="537248"/>
                  </a:lnTo>
                  <a:lnTo>
                    <a:pt x="1022055" y="671075"/>
                  </a:lnTo>
                  <a:lnTo>
                    <a:pt x="1041711" y="677177"/>
                  </a:lnTo>
                  <a:lnTo>
                    <a:pt x="1042881" y="677812"/>
                  </a:lnTo>
                  <a:lnTo>
                    <a:pt x="1205186" y="462790"/>
                  </a:lnTo>
                  <a:lnTo>
                    <a:pt x="1099755" y="711731"/>
                  </a:lnTo>
                  <a:lnTo>
                    <a:pt x="1110044" y="720220"/>
                  </a:lnTo>
                  <a:lnTo>
                    <a:pt x="1383030" y="483870"/>
                  </a:lnTo>
                  <a:lnTo>
                    <a:pt x="1146681" y="756857"/>
                  </a:lnTo>
                  <a:lnTo>
                    <a:pt x="1154746" y="766631"/>
                  </a:lnTo>
                  <a:lnTo>
                    <a:pt x="1578857" y="560824"/>
                  </a:lnTo>
                  <a:lnTo>
                    <a:pt x="1189422" y="824634"/>
                  </a:lnTo>
                  <a:lnTo>
                    <a:pt x="1189723" y="825189"/>
                  </a:lnTo>
                  <a:cubicBezTo>
                    <a:pt x="1196760" y="841827"/>
                    <a:pt x="1202225" y="859291"/>
                    <a:pt x="1205930" y="877397"/>
                  </a:cubicBezTo>
                  <a:lnTo>
                    <a:pt x="1206794" y="885968"/>
                  </a:lnTo>
                  <a:lnTo>
                    <a:pt x="1866900" y="933450"/>
                  </a:lnTo>
                  <a:lnTo>
                    <a:pt x="1206794" y="980933"/>
                  </a:lnTo>
                  <a:lnTo>
                    <a:pt x="1205930" y="989503"/>
                  </a:lnTo>
                  <a:lnTo>
                    <a:pt x="1205622" y="990492"/>
                  </a:lnTo>
                  <a:lnTo>
                    <a:pt x="1329652" y="1041291"/>
                  </a:lnTo>
                  <a:lnTo>
                    <a:pt x="1195825" y="1022056"/>
                  </a:lnTo>
                  <a:lnTo>
                    <a:pt x="1189724" y="1041711"/>
                  </a:lnTo>
                  <a:lnTo>
                    <a:pt x="1189089" y="1042881"/>
                  </a:lnTo>
                  <a:lnTo>
                    <a:pt x="1404110" y="1205186"/>
                  </a:lnTo>
                  <a:lnTo>
                    <a:pt x="1155170" y="1099755"/>
                  </a:lnTo>
                  <a:lnTo>
                    <a:pt x="1146681" y="1110044"/>
                  </a:lnTo>
                  <a:lnTo>
                    <a:pt x="1383031" y="1383030"/>
                  </a:lnTo>
                  <a:lnTo>
                    <a:pt x="1110044" y="1146681"/>
                  </a:lnTo>
                  <a:lnTo>
                    <a:pt x="1100269" y="1154745"/>
                  </a:lnTo>
                  <a:lnTo>
                    <a:pt x="1306076" y="1578856"/>
                  </a:lnTo>
                  <a:lnTo>
                    <a:pt x="1042267" y="1189422"/>
                  </a:lnTo>
                  <a:lnTo>
                    <a:pt x="1041711" y="1189724"/>
                  </a:lnTo>
                  <a:cubicBezTo>
                    <a:pt x="1025074" y="1196760"/>
                    <a:pt x="1007609" y="1202225"/>
                    <a:pt x="989504" y="1205930"/>
                  </a:cubicBezTo>
                  <a:lnTo>
                    <a:pt x="980934" y="1206794"/>
                  </a:lnTo>
                  <a:lnTo>
                    <a:pt x="933450" y="1866900"/>
                  </a:lnTo>
                  <a:lnTo>
                    <a:pt x="885967" y="1206794"/>
                  </a:lnTo>
                  <a:lnTo>
                    <a:pt x="877397" y="1205930"/>
                  </a:lnTo>
                  <a:lnTo>
                    <a:pt x="876409" y="1205623"/>
                  </a:lnTo>
                  <a:lnTo>
                    <a:pt x="825609" y="1329652"/>
                  </a:lnTo>
                  <a:lnTo>
                    <a:pt x="844845" y="1195824"/>
                  </a:lnTo>
                  <a:lnTo>
                    <a:pt x="825189" y="1189723"/>
                  </a:lnTo>
                  <a:lnTo>
                    <a:pt x="824019" y="1189088"/>
                  </a:lnTo>
                  <a:lnTo>
                    <a:pt x="661714" y="1404110"/>
                  </a:lnTo>
                  <a:lnTo>
                    <a:pt x="767145" y="1155169"/>
                  </a:lnTo>
                  <a:lnTo>
                    <a:pt x="756856" y="1146680"/>
                  </a:lnTo>
                  <a:lnTo>
                    <a:pt x="483870" y="1383031"/>
                  </a:lnTo>
                  <a:lnTo>
                    <a:pt x="720219" y="1110043"/>
                  </a:lnTo>
                  <a:lnTo>
                    <a:pt x="712154" y="1100269"/>
                  </a:lnTo>
                  <a:lnTo>
                    <a:pt x="288044" y="1306076"/>
                  </a:lnTo>
                  <a:lnTo>
                    <a:pt x="677478" y="1042266"/>
                  </a:lnTo>
                  <a:lnTo>
                    <a:pt x="677177" y="1041711"/>
                  </a:lnTo>
                  <a:cubicBezTo>
                    <a:pt x="670140" y="1025073"/>
                    <a:pt x="664675" y="1007609"/>
                    <a:pt x="660970" y="989503"/>
                  </a:cubicBezTo>
                  <a:lnTo>
                    <a:pt x="660106" y="980932"/>
                  </a:lnTo>
                  <a:lnTo>
                    <a:pt x="0" y="933450"/>
                  </a:lnTo>
                  <a:lnTo>
                    <a:pt x="660106" y="885967"/>
                  </a:lnTo>
                  <a:lnTo>
                    <a:pt x="660970" y="877397"/>
                  </a:lnTo>
                  <a:lnTo>
                    <a:pt x="661278" y="876408"/>
                  </a:lnTo>
                  <a:lnTo>
                    <a:pt x="537248" y="825609"/>
                  </a:lnTo>
                  <a:lnTo>
                    <a:pt x="671075" y="844844"/>
                  </a:lnTo>
                  <a:lnTo>
                    <a:pt x="677176" y="825189"/>
                  </a:lnTo>
                  <a:lnTo>
                    <a:pt x="677811" y="824019"/>
                  </a:lnTo>
                  <a:lnTo>
                    <a:pt x="462790" y="661714"/>
                  </a:lnTo>
                  <a:lnTo>
                    <a:pt x="711730" y="767145"/>
                  </a:lnTo>
                  <a:lnTo>
                    <a:pt x="720219" y="756856"/>
                  </a:lnTo>
                  <a:lnTo>
                    <a:pt x="483869" y="483870"/>
                  </a:lnTo>
                  <a:lnTo>
                    <a:pt x="756856" y="720219"/>
                  </a:lnTo>
                  <a:lnTo>
                    <a:pt x="766631" y="712155"/>
                  </a:lnTo>
                  <a:lnTo>
                    <a:pt x="560824" y="288044"/>
                  </a:lnTo>
                  <a:lnTo>
                    <a:pt x="824633" y="677478"/>
                  </a:lnTo>
                  <a:lnTo>
                    <a:pt x="825189" y="677177"/>
                  </a:lnTo>
                  <a:cubicBezTo>
                    <a:pt x="841826" y="670140"/>
                    <a:pt x="859292" y="664675"/>
                    <a:pt x="877397" y="660970"/>
                  </a:cubicBezTo>
                  <a:lnTo>
                    <a:pt x="885968" y="660107"/>
                  </a:lnTo>
                  <a:close/>
                </a:path>
              </a:pathLst>
            </a:custGeom>
            <a:gradFill>
              <a:gsLst>
                <a:gs pos="0">
                  <a:schemeClr val="bg1">
                    <a:alpha val="70000"/>
                  </a:schemeClr>
                </a:gs>
                <a:gs pos="50000">
                  <a:srgbClr val="FFFF00">
                    <a:alpha val="80000"/>
                  </a:srgb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glow rad="63500">
                <a:srgbClr val="FFFF00">
                  <a:alpha val="30000"/>
                </a:srgbClr>
              </a:glow>
            </a:effectLst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2" name="グループ化 1"/>
          <p:cNvGrpSpPr/>
          <p:nvPr/>
        </p:nvGrpSpPr>
        <p:grpSpPr>
          <a:xfrm>
            <a:off x="565453" y="993485"/>
            <a:ext cx="1225248" cy="1225248"/>
            <a:chOff x="565453" y="993485"/>
            <a:chExt cx="1225248" cy="1225248"/>
          </a:xfrm>
        </p:grpSpPr>
        <p:sp>
          <p:nvSpPr>
            <p:cNvPr id="3" name="円: 塗りつぶしなし 2"/>
            <p:cNvSpPr/>
            <p:nvPr/>
          </p:nvSpPr>
          <p:spPr>
            <a:xfrm>
              <a:off x="641506" y="1069539"/>
              <a:ext cx="1073140" cy="1073140"/>
            </a:xfrm>
            <a:prstGeom prst="donut">
              <a:avLst>
                <a:gd name="adj" fmla="val 1803"/>
              </a:avLst>
            </a:prstGeom>
            <a:solidFill>
              <a:schemeClr val="bg1">
                <a:alpha val="70000"/>
              </a:schemeClr>
            </a:solidFill>
            <a:ln>
              <a:noFill/>
            </a:ln>
            <a:effectLst>
              <a:glow rad="63500">
                <a:srgbClr val="FFFF00">
                  <a:alpha val="30000"/>
                </a:srgb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0" name="フリーフォーム: 図形 39"/>
            <p:cNvSpPr/>
            <p:nvPr/>
          </p:nvSpPr>
          <p:spPr bwMode="auto">
            <a:xfrm>
              <a:off x="565453" y="993485"/>
              <a:ext cx="1225248" cy="1225248"/>
            </a:xfrm>
            <a:custGeom>
              <a:avLst/>
              <a:gdLst>
                <a:gd name="connsiteX0" fmla="*/ 767254 w 1534509"/>
                <a:gd name="connsiteY0" fmla="*/ 0 h 1534510"/>
                <a:gd name="connsiteX1" fmla="*/ 804982 w 1534509"/>
                <a:gd name="connsiteY1" fmla="*/ 524503 h 1534510"/>
                <a:gd name="connsiteX2" fmla="*/ 816943 w 1534509"/>
                <a:gd name="connsiteY2" fmla="*/ 525709 h 1534510"/>
                <a:gd name="connsiteX3" fmla="*/ 856727 w 1534509"/>
                <a:gd name="connsiteY3" fmla="*/ 538058 h 1534510"/>
                <a:gd name="connsiteX4" fmla="*/ 1038990 w 1534509"/>
                <a:gd name="connsiteY4" fmla="*/ 296595 h 1534510"/>
                <a:gd name="connsiteX5" fmla="*/ 920770 w 1534509"/>
                <a:gd name="connsiteY5" fmla="*/ 575733 h 1534510"/>
                <a:gd name="connsiteX6" fmla="*/ 931214 w 1534509"/>
                <a:gd name="connsiteY6" fmla="*/ 584349 h 1534510"/>
                <a:gd name="connsiteX7" fmla="*/ 1072381 w 1534509"/>
                <a:gd name="connsiteY7" fmla="*/ 462128 h 1534510"/>
                <a:gd name="connsiteX8" fmla="*/ 950160 w 1534509"/>
                <a:gd name="connsiteY8" fmla="*/ 603296 h 1534510"/>
                <a:gd name="connsiteX9" fmla="*/ 958777 w 1534509"/>
                <a:gd name="connsiteY9" fmla="*/ 613738 h 1534510"/>
                <a:gd name="connsiteX10" fmla="*/ 1237914 w 1534509"/>
                <a:gd name="connsiteY10" fmla="*/ 495519 h 1534510"/>
                <a:gd name="connsiteX11" fmla="*/ 996450 w 1534509"/>
                <a:gd name="connsiteY11" fmla="*/ 677783 h 1534510"/>
                <a:gd name="connsiteX12" fmla="*/ 1008800 w 1534509"/>
                <a:gd name="connsiteY12" fmla="*/ 717566 h 1534510"/>
                <a:gd name="connsiteX13" fmla="*/ 1010005 w 1534509"/>
                <a:gd name="connsiteY13" fmla="*/ 729527 h 1534510"/>
                <a:gd name="connsiteX14" fmla="*/ 1534509 w 1534509"/>
                <a:gd name="connsiteY14" fmla="*/ 767256 h 1534510"/>
                <a:gd name="connsiteX15" fmla="*/ 1010006 w 1534509"/>
                <a:gd name="connsiteY15" fmla="*/ 804983 h 1534510"/>
                <a:gd name="connsiteX16" fmla="*/ 1008800 w 1534509"/>
                <a:gd name="connsiteY16" fmla="*/ 816944 h 1534510"/>
                <a:gd name="connsiteX17" fmla="*/ 996451 w 1534509"/>
                <a:gd name="connsiteY17" fmla="*/ 856728 h 1534510"/>
                <a:gd name="connsiteX18" fmla="*/ 1237914 w 1534509"/>
                <a:gd name="connsiteY18" fmla="*/ 1038991 h 1534510"/>
                <a:gd name="connsiteX19" fmla="*/ 958776 w 1534509"/>
                <a:gd name="connsiteY19" fmla="*/ 920771 h 1534510"/>
                <a:gd name="connsiteX20" fmla="*/ 950160 w 1534509"/>
                <a:gd name="connsiteY20" fmla="*/ 931215 h 1534510"/>
                <a:gd name="connsiteX21" fmla="*/ 1072381 w 1534509"/>
                <a:gd name="connsiteY21" fmla="*/ 1072382 h 1534510"/>
                <a:gd name="connsiteX22" fmla="*/ 931213 w 1534509"/>
                <a:gd name="connsiteY22" fmla="*/ 950161 h 1534510"/>
                <a:gd name="connsiteX23" fmla="*/ 920771 w 1534509"/>
                <a:gd name="connsiteY23" fmla="*/ 958778 h 1534510"/>
                <a:gd name="connsiteX24" fmla="*/ 1038990 w 1534509"/>
                <a:gd name="connsiteY24" fmla="*/ 1237915 h 1534510"/>
                <a:gd name="connsiteX25" fmla="*/ 856726 w 1534509"/>
                <a:gd name="connsiteY25" fmla="*/ 996451 h 1534510"/>
                <a:gd name="connsiteX26" fmla="*/ 816944 w 1534509"/>
                <a:gd name="connsiteY26" fmla="*/ 1008801 h 1534510"/>
                <a:gd name="connsiteX27" fmla="*/ 804982 w 1534509"/>
                <a:gd name="connsiteY27" fmla="*/ 1010006 h 1534510"/>
                <a:gd name="connsiteX28" fmla="*/ 767253 w 1534509"/>
                <a:gd name="connsiteY28" fmla="*/ 1534510 h 1534510"/>
                <a:gd name="connsiteX29" fmla="*/ 729526 w 1534509"/>
                <a:gd name="connsiteY29" fmla="*/ 1010007 h 1534510"/>
                <a:gd name="connsiteX30" fmla="*/ 717565 w 1534509"/>
                <a:gd name="connsiteY30" fmla="*/ 1008801 h 1534510"/>
                <a:gd name="connsiteX31" fmla="*/ 677781 w 1534509"/>
                <a:gd name="connsiteY31" fmla="*/ 996452 h 1534510"/>
                <a:gd name="connsiteX32" fmla="*/ 495518 w 1534509"/>
                <a:gd name="connsiteY32" fmla="*/ 1237915 h 1534510"/>
                <a:gd name="connsiteX33" fmla="*/ 613738 w 1534509"/>
                <a:gd name="connsiteY33" fmla="*/ 958777 h 1534510"/>
                <a:gd name="connsiteX34" fmla="*/ 603294 w 1534509"/>
                <a:gd name="connsiteY34" fmla="*/ 950161 h 1534510"/>
                <a:gd name="connsiteX35" fmla="*/ 462127 w 1534509"/>
                <a:gd name="connsiteY35" fmla="*/ 1072382 h 1534510"/>
                <a:gd name="connsiteX36" fmla="*/ 584348 w 1534509"/>
                <a:gd name="connsiteY36" fmla="*/ 931214 h 1534510"/>
                <a:gd name="connsiteX37" fmla="*/ 575731 w 1534509"/>
                <a:gd name="connsiteY37" fmla="*/ 920772 h 1534510"/>
                <a:gd name="connsiteX38" fmla="*/ 296594 w 1534509"/>
                <a:gd name="connsiteY38" fmla="*/ 1038991 h 1534510"/>
                <a:gd name="connsiteX39" fmla="*/ 538058 w 1534509"/>
                <a:gd name="connsiteY39" fmla="*/ 856727 h 1534510"/>
                <a:gd name="connsiteX40" fmla="*/ 525708 w 1534509"/>
                <a:gd name="connsiteY40" fmla="*/ 816945 h 1534510"/>
                <a:gd name="connsiteX41" fmla="*/ 524503 w 1534509"/>
                <a:gd name="connsiteY41" fmla="*/ 804983 h 1534510"/>
                <a:gd name="connsiteX42" fmla="*/ 0 w 1534509"/>
                <a:gd name="connsiteY42" fmla="*/ 767255 h 1534510"/>
                <a:gd name="connsiteX43" fmla="*/ 524503 w 1534509"/>
                <a:gd name="connsiteY43" fmla="*/ 729527 h 1534510"/>
                <a:gd name="connsiteX44" fmla="*/ 525708 w 1534509"/>
                <a:gd name="connsiteY44" fmla="*/ 717566 h 1534510"/>
                <a:gd name="connsiteX45" fmla="*/ 538058 w 1534509"/>
                <a:gd name="connsiteY45" fmla="*/ 677783 h 1534510"/>
                <a:gd name="connsiteX46" fmla="*/ 296595 w 1534509"/>
                <a:gd name="connsiteY46" fmla="*/ 495519 h 1534510"/>
                <a:gd name="connsiteX47" fmla="*/ 575732 w 1534509"/>
                <a:gd name="connsiteY47" fmla="*/ 613739 h 1534510"/>
                <a:gd name="connsiteX48" fmla="*/ 584348 w 1534509"/>
                <a:gd name="connsiteY48" fmla="*/ 603295 h 1534510"/>
                <a:gd name="connsiteX49" fmla="*/ 462127 w 1534509"/>
                <a:gd name="connsiteY49" fmla="*/ 462128 h 1534510"/>
                <a:gd name="connsiteX50" fmla="*/ 603295 w 1534509"/>
                <a:gd name="connsiteY50" fmla="*/ 584349 h 1534510"/>
                <a:gd name="connsiteX51" fmla="*/ 613737 w 1534509"/>
                <a:gd name="connsiteY51" fmla="*/ 575732 h 1534510"/>
                <a:gd name="connsiteX52" fmla="*/ 495518 w 1534509"/>
                <a:gd name="connsiteY52" fmla="*/ 296595 h 1534510"/>
                <a:gd name="connsiteX53" fmla="*/ 677782 w 1534509"/>
                <a:gd name="connsiteY53" fmla="*/ 538059 h 1534510"/>
                <a:gd name="connsiteX54" fmla="*/ 717565 w 1534509"/>
                <a:gd name="connsiteY54" fmla="*/ 525709 h 1534510"/>
                <a:gd name="connsiteX55" fmla="*/ 729526 w 1534509"/>
                <a:gd name="connsiteY55" fmla="*/ 524504 h 1534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</a:cxnLst>
              <a:rect l="l" t="t" r="r" b="b"/>
              <a:pathLst>
                <a:path w="1534509" h="1534510">
                  <a:moveTo>
                    <a:pt x="767254" y="0"/>
                  </a:moveTo>
                  <a:lnTo>
                    <a:pt x="804982" y="524503"/>
                  </a:lnTo>
                  <a:lnTo>
                    <a:pt x="816943" y="525709"/>
                  </a:lnTo>
                  <a:lnTo>
                    <a:pt x="856727" y="538058"/>
                  </a:lnTo>
                  <a:lnTo>
                    <a:pt x="1038990" y="296595"/>
                  </a:lnTo>
                  <a:lnTo>
                    <a:pt x="920770" y="575733"/>
                  </a:lnTo>
                  <a:lnTo>
                    <a:pt x="931214" y="584349"/>
                  </a:lnTo>
                  <a:lnTo>
                    <a:pt x="1072381" y="462128"/>
                  </a:lnTo>
                  <a:lnTo>
                    <a:pt x="950160" y="603296"/>
                  </a:lnTo>
                  <a:lnTo>
                    <a:pt x="958777" y="613738"/>
                  </a:lnTo>
                  <a:lnTo>
                    <a:pt x="1237914" y="495519"/>
                  </a:lnTo>
                  <a:lnTo>
                    <a:pt x="996450" y="677783"/>
                  </a:lnTo>
                  <a:lnTo>
                    <a:pt x="1008800" y="717566"/>
                  </a:lnTo>
                  <a:lnTo>
                    <a:pt x="1010005" y="729527"/>
                  </a:lnTo>
                  <a:lnTo>
                    <a:pt x="1534509" y="767256"/>
                  </a:lnTo>
                  <a:lnTo>
                    <a:pt x="1010006" y="804983"/>
                  </a:lnTo>
                  <a:lnTo>
                    <a:pt x="1008800" y="816944"/>
                  </a:lnTo>
                  <a:lnTo>
                    <a:pt x="996451" y="856728"/>
                  </a:lnTo>
                  <a:lnTo>
                    <a:pt x="1237914" y="1038991"/>
                  </a:lnTo>
                  <a:lnTo>
                    <a:pt x="958776" y="920771"/>
                  </a:lnTo>
                  <a:lnTo>
                    <a:pt x="950160" y="931215"/>
                  </a:lnTo>
                  <a:lnTo>
                    <a:pt x="1072381" y="1072382"/>
                  </a:lnTo>
                  <a:lnTo>
                    <a:pt x="931213" y="950161"/>
                  </a:lnTo>
                  <a:lnTo>
                    <a:pt x="920771" y="958778"/>
                  </a:lnTo>
                  <a:lnTo>
                    <a:pt x="1038990" y="1237915"/>
                  </a:lnTo>
                  <a:lnTo>
                    <a:pt x="856726" y="996451"/>
                  </a:lnTo>
                  <a:lnTo>
                    <a:pt x="816944" y="1008801"/>
                  </a:lnTo>
                  <a:lnTo>
                    <a:pt x="804982" y="1010006"/>
                  </a:lnTo>
                  <a:lnTo>
                    <a:pt x="767253" y="1534510"/>
                  </a:lnTo>
                  <a:lnTo>
                    <a:pt x="729526" y="1010007"/>
                  </a:lnTo>
                  <a:lnTo>
                    <a:pt x="717565" y="1008801"/>
                  </a:lnTo>
                  <a:lnTo>
                    <a:pt x="677781" y="996452"/>
                  </a:lnTo>
                  <a:lnTo>
                    <a:pt x="495518" y="1237915"/>
                  </a:lnTo>
                  <a:lnTo>
                    <a:pt x="613738" y="958777"/>
                  </a:lnTo>
                  <a:lnTo>
                    <a:pt x="603294" y="950161"/>
                  </a:lnTo>
                  <a:lnTo>
                    <a:pt x="462127" y="1072382"/>
                  </a:lnTo>
                  <a:lnTo>
                    <a:pt x="584348" y="931214"/>
                  </a:lnTo>
                  <a:lnTo>
                    <a:pt x="575731" y="920772"/>
                  </a:lnTo>
                  <a:lnTo>
                    <a:pt x="296594" y="1038991"/>
                  </a:lnTo>
                  <a:lnTo>
                    <a:pt x="538058" y="856727"/>
                  </a:lnTo>
                  <a:lnTo>
                    <a:pt x="525708" y="816945"/>
                  </a:lnTo>
                  <a:lnTo>
                    <a:pt x="524503" y="804983"/>
                  </a:lnTo>
                  <a:lnTo>
                    <a:pt x="0" y="767255"/>
                  </a:lnTo>
                  <a:lnTo>
                    <a:pt x="524503" y="729527"/>
                  </a:lnTo>
                  <a:lnTo>
                    <a:pt x="525708" y="717566"/>
                  </a:lnTo>
                  <a:lnTo>
                    <a:pt x="538058" y="677783"/>
                  </a:lnTo>
                  <a:lnTo>
                    <a:pt x="296595" y="495519"/>
                  </a:lnTo>
                  <a:lnTo>
                    <a:pt x="575732" y="613739"/>
                  </a:lnTo>
                  <a:lnTo>
                    <a:pt x="584348" y="603295"/>
                  </a:lnTo>
                  <a:lnTo>
                    <a:pt x="462127" y="462128"/>
                  </a:lnTo>
                  <a:lnTo>
                    <a:pt x="603295" y="584349"/>
                  </a:lnTo>
                  <a:lnTo>
                    <a:pt x="613737" y="575732"/>
                  </a:lnTo>
                  <a:lnTo>
                    <a:pt x="495518" y="296595"/>
                  </a:lnTo>
                  <a:lnTo>
                    <a:pt x="677782" y="538059"/>
                  </a:lnTo>
                  <a:lnTo>
                    <a:pt x="717565" y="525709"/>
                  </a:lnTo>
                  <a:lnTo>
                    <a:pt x="729526" y="524504"/>
                  </a:lnTo>
                  <a:close/>
                </a:path>
              </a:pathLst>
            </a:custGeom>
            <a:gradFill>
              <a:gsLst>
                <a:gs pos="0">
                  <a:schemeClr val="bg1">
                    <a:alpha val="70000"/>
                  </a:schemeClr>
                </a:gs>
                <a:gs pos="50000">
                  <a:srgbClr val="FFFF00">
                    <a:alpha val="80000"/>
                  </a:srgb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glow rad="63500">
                <a:srgbClr val="FFFF00">
                  <a:alpha val="30000"/>
                </a:srgbClr>
              </a:glow>
            </a:effectLst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11" name="グループ化 10"/>
          <p:cNvGrpSpPr/>
          <p:nvPr/>
        </p:nvGrpSpPr>
        <p:grpSpPr>
          <a:xfrm>
            <a:off x="4204652" y="2832460"/>
            <a:ext cx="1490648" cy="1490648"/>
            <a:chOff x="4204652" y="2832460"/>
            <a:chExt cx="1490648" cy="1490648"/>
          </a:xfrm>
        </p:grpSpPr>
        <p:sp>
          <p:nvSpPr>
            <p:cNvPr id="61" name="円: 塗りつぶしなし 60"/>
            <p:cNvSpPr/>
            <p:nvPr/>
          </p:nvSpPr>
          <p:spPr>
            <a:xfrm>
              <a:off x="4320253" y="2948061"/>
              <a:ext cx="1259446" cy="1259446"/>
            </a:xfrm>
            <a:prstGeom prst="donut">
              <a:avLst>
                <a:gd name="adj" fmla="val 1803"/>
              </a:avLst>
            </a:prstGeom>
            <a:solidFill>
              <a:schemeClr val="bg1">
                <a:alpha val="70000"/>
              </a:schemeClr>
            </a:solidFill>
            <a:ln>
              <a:noFill/>
            </a:ln>
            <a:effectLst>
              <a:glow rad="63500">
                <a:srgbClr val="0000FF">
                  <a:alpha val="30000"/>
                </a:srgb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2" name="フリーフォーム: 図形 61"/>
            <p:cNvSpPr/>
            <p:nvPr/>
          </p:nvSpPr>
          <p:spPr bwMode="auto">
            <a:xfrm>
              <a:off x="4204652" y="2832460"/>
              <a:ext cx="1490648" cy="1490648"/>
            </a:xfrm>
            <a:custGeom>
              <a:avLst/>
              <a:gdLst>
                <a:gd name="connsiteX0" fmla="*/ 933451 w 1866900"/>
                <a:gd name="connsiteY0" fmla="*/ 0 h 1866900"/>
                <a:gd name="connsiteX1" fmla="*/ 980635 w 1866900"/>
                <a:gd name="connsiteY1" fmla="*/ 655963 h 1866900"/>
                <a:gd name="connsiteX2" fmla="*/ 1060929 w 1866900"/>
                <a:gd name="connsiteY2" fmla="*/ 457691 h 1866900"/>
                <a:gd name="connsiteX3" fmla="*/ 1030740 w 1866900"/>
                <a:gd name="connsiteY3" fmla="*/ 673771 h 1866900"/>
                <a:gd name="connsiteX4" fmla="*/ 1041711 w 1866900"/>
                <a:gd name="connsiteY4" fmla="*/ 677177 h 1866900"/>
                <a:gd name="connsiteX5" fmla="*/ 1042881 w 1866900"/>
                <a:gd name="connsiteY5" fmla="*/ 677811 h 1866900"/>
                <a:gd name="connsiteX6" fmla="*/ 1205186 w 1866900"/>
                <a:gd name="connsiteY6" fmla="*/ 462790 h 1866900"/>
                <a:gd name="connsiteX7" fmla="*/ 1099756 w 1866900"/>
                <a:gd name="connsiteY7" fmla="*/ 711731 h 1866900"/>
                <a:gd name="connsiteX8" fmla="*/ 1110043 w 1866900"/>
                <a:gd name="connsiteY8" fmla="*/ 720220 h 1866900"/>
                <a:gd name="connsiteX9" fmla="*/ 1383030 w 1866900"/>
                <a:gd name="connsiteY9" fmla="*/ 483870 h 1866900"/>
                <a:gd name="connsiteX10" fmla="*/ 1146680 w 1866900"/>
                <a:gd name="connsiteY10" fmla="*/ 756857 h 1866900"/>
                <a:gd name="connsiteX11" fmla="*/ 1155169 w 1866900"/>
                <a:gd name="connsiteY11" fmla="*/ 767145 h 1866900"/>
                <a:gd name="connsiteX12" fmla="*/ 1404110 w 1866900"/>
                <a:gd name="connsiteY12" fmla="*/ 661714 h 1866900"/>
                <a:gd name="connsiteX13" fmla="*/ 1189088 w 1866900"/>
                <a:gd name="connsiteY13" fmla="*/ 824019 h 1866900"/>
                <a:gd name="connsiteX14" fmla="*/ 1189724 w 1866900"/>
                <a:gd name="connsiteY14" fmla="*/ 825190 h 1866900"/>
                <a:gd name="connsiteX15" fmla="*/ 1193129 w 1866900"/>
                <a:gd name="connsiteY15" fmla="*/ 836160 h 1866900"/>
                <a:gd name="connsiteX16" fmla="*/ 1409209 w 1866900"/>
                <a:gd name="connsiteY16" fmla="*/ 805971 h 1866900"/>
                <a:gd name="connsiteX17" fmla="*/ 1210937 w 1866900"/>
                <a:gd name="connsiteY17" fmla="*/ 886265 h 1866900"/>
                <a:gd name="connsiteX18" fmla="*/ 1866900 w 1866900"/>
                <a:gd name="connsiteY18" fmla="*/ 933451 h 1866900"/>
                <a:gd name="connsiteX19" fmla="*/ 1210937 w 1866900"/>
                <a:gd name="connsiteY19" fmla="*/ 980635 h 1866900"/>
                <a:gd name="connsiteX20" fmla="*/ 1409209 w 1866900"/>
                <a:gd name="connsiteY20" fmla="*/ 1060929 h 1866900"/>
                <a:gd name="connsiteX21" fmla="*/ 1193129 w 1866900"/>
                <a:gd name="connsiteY21" fmla="*/ 1030740 h 1866900"/>
                <a:gd name="connsiteX22" fmla="*/ 1189723 w 1866900"/>
                <a:gd name="connsiteY22" fmla="*/ 1041711 h 1866900"/>
                <a:gd name="connsiteX23" fmla="*/ 1189088 w 1866900"/>
                <a:gd name="connsiteY23" fmla="*/ 1042881 h 1866900"/>
                <a:gd name="connsiteX24" fmla="*/ 1404110 w 1866900"/>
                <a:gd name="connsiteY24" fmla="*/ 1205186 h 1866900"/>
                <a:gd name="connsiteX25" fmla="*/ 1155169 w 1866900"/>
                <a:gd name="connsiteY25" fmla="*/ 1099756 h 1866900"/>
                <a:gd name="connsiteX26" fmla="*/ 1146680 w 1866900"/>
                <a:gd name="connsiteY26" fmla="*/ 1110043 h 1866900"/>
                <a:gd name="connsiteX27" fmla="*/ 1383030 w 1866900"/>
                <a:gd name="connsiteY27" fmla="*/ 1383030 h 1866900"/>
                <a:gd name="connsiteX28" fmla="*/ 1110044 w 1866900"/>
                <a:gd name="connsiteY28" fmla="*/ 1146681 h 1866900"/>
                <a:gd name="connsiteX29" fmla="*/ 1099755 w 1866900"/>
                <a:gd name="connsiteY29" fmla="*/ 1155169 h 1866900"/>
                <a:gd name="connsiteX30" fmla="*/ 1205186 w 1866900"/>
                <a:gd name="connsiteY30" fmla="*/ 1404110 h 1866900"/>
                <a:gd name="connsiteX31" fmla="*/ 1042881 w 1866900"/>
                <a:gd name="connsiteY31" fmla="*/ 1189088 h 1866900"/>
                <a:gd name="connsiteX32" fmla="*/ 1041710 w 1866900"/>
                <a:gd name="connsiteY32" fmla="*/ 1189724 h 1866900"/>
                <a:gd name="connsiteX33" fmla="*/ 1030740 w 1866900"/>
                <a:gd name="connsiteY33" fmla="*/ 1193129 h 1866900"/>
                <a:gd name="connsiteX34" fmla="*/ 1060929 w 1866900"/>
                <a:gd name="connsiteY34" fmla="*/ 1409209 h 1866900"/>
                <a:gd name="connsiteX35" fmla="*/ 980635 w 1866900"/>
                <a:gd name="connsiteY35" fmla="*/ 1210937 h 1866900"/>
                <a:gd name="connsiteX36" fmla="*/ 933450 w 1866900"/>
                <a:gd name="connsiteY36" fmla="*/ 1866900 h 1866900"/>
                <a:gd name="connsiteX37" fmla="*/ 886265 w 1866900"/>
                <a:gd name="connsiteY37" fmla="*/ 1210937 h 1866900"/>
                <a:gd name="connsiteX38" fmla="*/ 805971 w 1866900"/>
                <a:gd name="connsiteY38" fmla="*/ 1409209 h 1866900"/>
                <a:gd name="connsiteX39" fmla="*/ 836160 w 1866900"/>
                <a:gd name="connsiteY39" fmla="*/ 1193129 h 1866900"/>
                <a:gd name="connsiteX40" fmla="*/ 825189 w 1866900"/>
                <a:gd name="connsiteY40" fmla="*/ 1189723 h 1866900"/>
                <a:gd name="connsiteX41" fmla="*/ 824019 w 1866900"/>
                <a:gd name="connsiteY41" fmla="*/ 1189089 h 1866900"/>
                <a:gd name="connsiteX42" fmla="*/ 661714 w 1866900"/>
                <a:gd name="connsiteY42" fmla="*/ 1404110 h 1866900"/>
                <a:gd name="connsiteX43" fmla="*/ 767144 w 1866900"/>
                <a:gd name="connsiteY43" fmla="*/ 1155169 h 1866900"/>
                <a:gd name="connsiteX44" fmla="*/ 756857 w 1866900"/>
                <a:gd name="connsiteY44" fmla="*/ 1146680 h 1866900"/>
                <a:gd name="connsiteX45" fmla="*/ 483870 w 1866900"/>
                <a:gd name="connsiteY45" fmla="*/ 1383030 h 1866900"/>
                <a:gd name="connsiteX46" fmla="*/ 720220 w 1866900"/>
                <a:gd name="connsiteY46" fmla="*/ 1110043 h 1866900"/>
                <a:gd name="connsiteX47" fmla="*/ 711731 w 1866900"/>
                <a:gd name="connsiteY47" fmla="*/ 1099755 h 1866900"/>
                <a:gd name="connsiteX48" fmla="*/ 462790 w 1866900"/>
                <a:gd name="connsiteY48" fmla="*/ 1205186 h 1866900"/>
                <a:gd name="connsiteX49" fmla="*/ 677812 w 1866900"/>
                <a:gd name="connsiteY49" fmla="*/ 1042881 h 1866900"/>
                <a:gd name="connsiteX50" fmla="*/ 677177 w 1866900"/>
                <a:gd name="connsiteY50" fmla="*/ 1041711 h 1866900"/>
                <a:gd name="connsiteX51" fmla="*/ 673771 w 1866900"/>
                <a:gd name="connsiteY51" fmla="*/ 1030740 h 1866900"/>
                <a:gd name="connsiteX52" fmla="*/ 457691 w 1866900"/>
                <a:gd name="connsiteY52" fmla="*/ 1060929 h 1866900"/>
                <a:gd name="connsiteX53" fmla="*/ 655963 w 1866900"/>
                <a:gd name="connsiteY53" fmla="*/ 980635 h 1866900"/>
                <a:gd name="connsiteX54" fmla="*/ 0 w 1866900"/>
                <a:gd name="connsiteY54" fmla="*/ 933450 h 1866900"/>
                <a:gd name="connsiteX55" fmla="*/ 655964 w 1866900"/>
                <a:gd name="connsiteY55" fmla="*/ 886266 h 1866900"/>
                <a:gd name="connsiteX56" fmla="*/ 457691 w 1866900"/>
                <a:gd name="connsiteY56" fmla="*/ 805971 h 1866900"/>
                <a:gd name="connsiteX57" fmla="*/ 673771 w 1866900"/>
                <a:gd name="connsiteY57" fmla="*/ 836160 h 1866900"/>
                <a:gd name="connsiteX58" fmla="*/ 677177 w 1866900"/>
                <a:gd name="connsiteY58" fmla="*/ 825189 h 1866900"/>
                <a:gd name="connsiteX59" fmla="*/ 677812 w 1866900"/>
                <a:gd name="connsiteY59" fmla="*/ 824019 h 1866900"/>
                <a:gd name="connsiteX60" fmla="*/ 462790 w 1866900"/>
                <a:gd name="connsiteY60" fmla="*/ 661714 h 1866900"/>
                <a:gd name="connsiteX61" fmla="*/ 711731 w 1866900"/>
                <a:gd name="connsiteY61" fmla="*/ 767144 h 1866900"/>
                <a:gd name="connsiteX62" fmla="*/ 720220 w 1866900"/>
                <a:gd name="connsiteY62" fmla="*/ 756857 h 1866900"/>
                <a:gd name="connsiteX63" fmla="*/ 483870 w 1866900"/>
                <a:gd name="connsiteY63" fmla="*/ 483870 h 1866900"/>
                <a:gd name="connsiteX64" fmla="*/ 756857 w 1866900"/>
                <a:gd name="connsiteY64" fmla="*/ 720220 h 1866900"/>
                <a:gd name="connsiteX65" fmla="*/ 767145 w 1866900"/>
                <a:gd name="connsiteY65" fmla="*/ 711731 h 1866900"/>
                <a:gd name="connsiteX66" fmla="*/ 661714 w 1866900"/>
                <a:gd name="connsiteY66" fmla="*/ 462790 h 1866900"/>
                <a:gd name="connsiteX67" fmla="*/ 824019 w 1866900"/>
                <a:gd name="connsiteY67" fmla="*/ 677812 h 1866900"/>
                <a:gd name="connsiteX68" fmla="*/ 825190 w 1866900"/>
                <a:gd name="connsiteY68" fmla="*/ 677176 h 1866900"/>
                <a:gd name="connsiteX69" fmla="*/ 836160 w 1866900"/>
                <a:gd name="connsiteY69" fmla="*/ 673771 h 1866900"/>
                <a:gd name="connsiteX70" fmla="*/ 805971 w 1866900"/>
                <a:gd name="connsiteY70" fmla="*/ 457691 h 1866900"/>
                <a:gd name="connsiteX71" fmla="*/ 886265 w 1866900"/>
                <a:gd name="connsiteY71" fmla="*/ 655963 h 1866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1866900" h="1866900">
                  <a:moveTo>
                    <a:pt x="933451" y="0"/>
                  </a:moveTo>
                  <a:lnTo>
                    <a:pt x="980635" y="655963"/>
                  </a:lnTo>
                  <a:lnTo>
                    <a:pt x="1060929" y="457691"/>
                  </a:lnTo>
                  <a:lnTo>
                    <a:pt x="1030740" y="673771"/>
                  </a:lnTo>
                  <a:lnTo>
                    <a:pt x="1041711" y="677177"/>
                  </a:lnTo>
                  <a:lnTo>
                    <a:pt x="1042881" y="677811"/>
                  </a:lnTo>
                  <a:lnTo>
                    <a:pt x="1205186" y="462790"/>
                  </a:lnTo>
                  <a:lnTo>
                    <a:pt x="1099756" y="711731"/>
                  </a:lnTo>
                  <a:lnTo>
                    <a:pt x="1110043" y="720220"/>
                  </a:lnTo>
                  <a:lnTo>
                    <a:pt x="1383030" y="483870"/>
                  </a:lnTo>
                  <a:lnTo>
                    <a:pt x="1146680" y="756857"/>
                  </a:lnTo>
                  <a:lnTo>
                    <a:pt x="1155169" y="767145"/>
                  </a:lnTo>
                  <a:lnTo>
                    <a:pt x="1404110" y="661714"/>
                  </a:lnTo>
                  <a:lnTo>
                    <a:pt x="1189088" y="824019"/>
                  </a:lnTo>
                  <a:lnTo>
                    <a:pt x="1189724" y="825190"/>
                  </a:lnTo>
                  <a:lnTo>
                    <a:pt x="1193129" y="836160"/>
                  </a:lnTo>
                  <a:lnTo>
                    <a:pt x="1409209" y="805971"/>
                  </a:lnTo>
                  <a:lnTo>
                    <a:pt x="1210937" y="886265"/>
                  </a:lnTo>
                  <a:lnTo>
                    <a:pt x="1866900" y="933451"/>
                  </a:lnTo>
                  <a:lnTo>
                    <a:pt x="1210937" y="980635"/>
                  </a:lnTo>
                  <a:lnTo>
                    <a:pt x="1409209" y="1060929"/>
                  </a:lnTo>
                  <a:lnTo>
                    <a:pt x="1193129" y="1030740"/>
                  </a:lnTo>
                  <a:lnTo>
                    <a:pt x="1189723" y="1041711"/>
                  </a:lnTo>
                  <a:lnTo>
                    <a:pt x="1189088" y="1042881"/>
                  </a:lnTo>
                  <a:lnTo>
                    <a:pt x="1404110" y="1205186"/>
                  </a:lnTo>
                  <a:lnTo>
                    <a:pt x="1155169" y="1099756"/>
                  </a:lnTo>
                  <a:lnTo>
                    <a:pt x="1146680" y="1110043"/>
                  </a:lnTo>
                  <a:lnTo>
                    <a:pt x="1383030" y="1383030"/>
                  </a:lnTo>
                  <a:lnTo>
                    <a:pt x="1110044" y="1146681"/>
                  </a:lnTo>
                  <a:lnTo>
                    <a:pt x="1099755" y="1155169"/>
                  </a:lnTo>
                  <a:lnTo>
                    <a:pt x="1205186" y="1404110"/>
                  </a:lnTo>
                  <a:lnTo>
                    <a:pt x="1042881" y="1189088"/>
                  </a:lnTo>
                  <a:lnTo>
                    <a:pt x="1041710" y="1189724"/>
                  </a:lnTo>
                  <a:lnTo>
                    <a:pt x="1030740" y="1193129"/>
                  </a:lnTo>
                  <a:lnTo>
                    <a:pt x="1060929" y="1409209"/>
                  </a:lnTo>
                  <a:lnTo>
                    <a:pt x="980635" y="1210937"/>
                  </a:lnTo>
                  <a:lnTo>
                    <a:pt x="933450" y="1866900"/>
                  </a:lnTo>
                  <a:lnTo>
                    <a:pt x="886265" y="1210937"/>
                  </a:lnTo>
                  <a:lnTo>
                    <a:pt x="805971" y="1409209"/>
                  </a:lnTo>
                  <a:lnTo>
                    <a:pt x="836160" y="1193129"/>
                  </a:lnTo>
                  <a:lnTo>
                    <a:pt x="825189" y="1189723"/>
                  </a:lnTo>
                  <a:lnTo>
                    <a:pt x="824019" y="1189089"/>
                  </a:lnTo>
                  <a:lnTo>
                    <a:pt x="661714" y="1404110"/>
                  </a:lnTo>
                  <a:lnTo>
                    <a:pt x="767144" y="1155169"/>
                  </a:lnTo>
                  <a:lnTo>
                    <a:pt x="756857" y="1146680"/>
                  </a:lnTo>
                  <a:lnTo>
                    <a:pt x="483870" y="1383030"/>
                  </a:lnTo>
                  <a:lnTo>
                    <a:pt x="720220" y="1110043"/>
                  </a:lnTo>
                  <a:lnTo>
                    <a:pt x="711731" y="1099755"/>
                  </a:lnTo>
                  <a:lnTo>
                    <a:pt x="462790" y="1205186"/>
                  </a:lnTo>
                  <a:lnTo>
                    <a:pt x="677812" y="1042881"/>
                  </a:lnTo>
                  <a:lnTo>
                    <a:pt x="677177" y="1041711"/>
                  </a:lnTo>
                  <a:lnTo>
                    <a:pt x="673771" y="1030740"/>
                  </a:lnTo>
                  <a:lnTo>
                    <a:pt x="457691" y="1060929"/>
                  </a:lnTo>
                  <a:lnTo>
                    <a:pt x="655963" y="980635"/>
                  </a:lnTo>
                  <a:lnTo>
                    <a:pt x="0" y="933450"/>
                  </a:lnTo>
                  <a:lnTo>
                    <a:pt x="655964" y="886266"/>
                  </a:lnTo>
                  <a:lnTo>
                    <a:pt x="457691" y="805971"/>
                  </a:lnTo>
                  <a:lnTo>
                    <a:pt x="673771" y="836160"/>
                  </a:lnTo>
                  <a:lnTo>
                    <a:pt x="677177" y="825189"/>
                  </a:lnTo>
                  <a:lnTo>
                    <a:pt x="677812" y="824019"/>
                  </a:lnTo>
                  <a:lnTo>
                    <a:pt x="462790" y="661714"/>
                  </a:lnTo>
                  <a:lnTo>
                    <a:pt x="711731" y="767144"/>
                  </a:lnTo>
                  <a:lnTo>
                    <a:pt x="720220" y="756857"/>
                  </a:lnTo>
                  <a:lnTo>
                    <a:pt x="483870" y="483870"/>
                  </a:lnTo>
                  <a:lnTo>
                    <a:pt x="756857" y="720220"/>
                  </a:lnTo>
                  <a:lnTo>
                    <a:pt x="767145" y="711731"/>
                  </a:lnTo>
                  <a:lnTo>
                    <a:pt x="661714" y="462790"/>
                  </a:lnTo>
                  <a:lnTo>
                    <a:pt x="824019" y="677812"/>
                  </a:lnTo>
                  <a:lnTo>
                    <a:pt x="825190" y="677176"/>
                  </a:lnTo>
                  <a:lnTo>
                    <a:pt x="836160" y="673771"/>
                  </a:lnTo>
                  <a:lnTo>
                    <a:pt x="805971" y="457691"/>
                  </a:lnTo>
                  <a:lnTo>
                    <a:pt x="886265" y="655963"/>
                  </a:lnTo>
                  <a:close/>
                </a:path>
              </a:pathLst>
            </a:custGeom>
            <a:gradFill>
              <a:gsLst>
                <a:gs pos="0">
                  <a:schemeClr val="bg1">
                    <a:alpha val="70000"/>
                  </a:schemeClr>
                </a:gs>
                <a:gs pos="50000">
                  <a:srgbClr val="0000FF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glow rad="63500">
                <a:srgbClr val="0000FF">
                  <a:alpha val="30000"/>
                </a:srgbClr>
              </a:glow>
            </a:effectLst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16" name="グループ化 15"/>
          <p:cNvGrpSpPr/>
          <p:nvPr/>
        </p:nvGrpSpPr>
        <p:grpSpPr>
          <a:xfrm>
            <a:off x="4127802" y="4716233"/>
            <a:ext cx="1644348" cy="1644348"/>
            <a:chOff x="4127802" y="4716233"/>
            <a:chExt cx="1644348" cy="1644348"/>
          </a:xfrm>
        </p:grpSpPr>
        <p:sp>
          <p:nvSpPr>
            <p:cNvPr id="63" name="フリーフォーム: 図形 62"/>
            <p:cNvSpPr/>
            <p:nvPr/>
          </p:nvSpPr>
          <p:spPr>
            <a:xfrm>
              <a:off x="4234059" y="4822490"/>
              <a:ext cx="1431834" cy="1431834"/>
            </a:xfrm>
            <a:custGeom>
              <a:avLst/>
              <a:gdLst>
                <a:gd name="connsiteX0" fmla="*/ 896620 w 1793240"/>
                <a:gd name="connsiteY0" fmla="*/ 377081 h 1793240"/>
                <a:gd name="connsiteX1" fmla="*/ 377081 w 1793240"/>
                <a:gd name="connsiteY1" fmla="*/ 896620 h 1793240"/>
                <a:gd name="connsiteX2" fmla="*/ 896620 w 1793240"/>
                <a:gd name="connsiteY2" fmla="*/ 1416159 h 1793240"/>
                <a:gd name="connsiteX3" fmla="*/ 1416159 w 1793240"/>
                <a:gd name="connsiteY3" fmla="*/ 896620 h 1793240"/>
                <a:gd name="connsiteX4" fmla="*/ 896620 w 1793240"/>
                <a:gd name="connsiteY4" fmla="*/ 377081 h 1793240"/>
                <a:gd name="connsiteX5" fmla="*/ 896620 w 1793240"/>
                <a:gd name="connsiteY5" fmla="*/ 233045 h 1793240"/>
                <a:gd name="connsiteX6" fmla="*/ 1560195 w 1793240"/>
                <a:gd name="connsiteY6" fmla="*/ 896620 h 1793240"/>
                <a:gd name="connsiteX7" fmla="*/ 896620 w 1793240"/>
                <a:gd name="connsiteY7" fmla="*/ 1560195 h 1793240"/>
                <a:gd name="connsiteX8" fmla="*/ 233045 w 1793240"/>
                <a:gd name="connsiteY8" fmla="*/ 896620 h 1793240"/>
                <a:gd name="connsiteX9" fmla="*/ 896620 w 1793240"/>
                <a:gd name="connsiteY9" fmla="*/ 233045 h 1793240"/>
                <a:gd name="connsiteX10" fmla="*/ 896620 w 1793240"/>
                <a:gd name="connsiteY10" fmla="*/ 141733 h 1793240"/>
                <a:gd name="connsiteX11" fmla="*/ 141733 w 1793240"/>
                <a:gd name="connsiteY11" fmla="*/ 896620 h 1793240"/>
                <a:gd name="connsiteX12" fmla="*/ 896620 w 1793240"/>
                <a:gd name="connsiteY12" fmla="*/ 1651507 h 1793240"/>
                <a:gd name="connsiteX13" fmla="*/ 1651507 w 1793240"/>
                <a:gd name="connsiteY13" fmla="*/ 896620 h 1793240"/>
                <a:gd name="connsiteX14" fmla="*/ 896620 w 1793240"/>
                <a:gd name="connsiteY14" fmla="*/ 141733 h 1793240"/>
                <a:gd name="connsiteX15" fmla="*/ 896620 w 1793240"/>
                <a:gd name="connsiteY15" fmla="*/ 92711 h 1793240"/>
                <a:gd name="connsiteX16" fmla="*/ 1700529 w 1793240"/>
                <a:gd name="connsiteY16" fmla="*/ 896620 h 1793240"/>
                <a:gd name="connsiteX17" fmla="*/ 896620 w 1793240"/>
                <a:gd name="connsiteY17" fmla="*/ 1700529 h 1793240"/>
                <a:gd name="connsiteX18" fmla="*/ 92711 w 1793240"/>
                <a:gd name="connsiteY18" fmla="*/ 896620 h 1793240"/>
                <a:gd name="connsiteX19" fmla="*/ 896620 w 1793240"/>
                <a:gd name="connsiteY19" fmla="*/ 92711 h 1793240"/>
                <a:gd name="connsiteX20" fmla="*/ 896620 w 1793240"/>
                <a:gd name="connsiteY20" fmla="*/ 19295 h 1793240"/>
                <a:gd name="connsiteX21" fmla="*/ 19295 w 1793240"/>
                <a:gd name="connsiteY21" fmla="*/ 896620 h 1793240"/>
                <a:gd name="connsiteX22" fmla="*/ 896620 w 1793240"/>
                <a:gd name="connsiteY22" fmla="*/ 1773945 h 1793240"/>
                <a:gd name="connsiteX23" fmla="*/ 1773945 w 1793240"/>
                <a:gd name="connsiteY23" fmla="*/ 896620 h 1793240"/>
                <a:gd name="connsiteX24" fmla="*/ 896620 w 1793240"/>
                <a:gd name="connsiteY24" fmla="*/ 19295 h 1793240"/>
                <a:gd name="connsiteX25" fmla="*/ 896620 w 1793240"/>
                <a:gd name="connsiteY25" fmla="*/ 0 h 1793240"/>
                <a:gd name="connsiteX26" fmla="*/ 1793240 w 1793240"/>
                <a:gd name="connsiteY26" fmla="*/ 896620 h 1793240"/>
                <a:gd name="connsiteX27" fmla="*/ 896620 w 1793240"/>
                <a:gd name="connsiteY27" fmla="*/ 1793240 h 1793240"/>
                <a:gd name="connsiteX28" fmla="*/ 0 w 1793240"/>
                <a:gd name="connsiteY28" fmla="*/ 896620 h 1793240"/>
                <a:gd name="connsiteX29" fmla="*/ 896620 w 1793240"/>
                <a:gd name="connsiteY29" fmla="*/ 0 h 1793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793240" h="1793240">
                  <a:moveTo>
                    <a:pt x="896620" y="377081"/>
                  </a:moveTo>
                  <a:cubicBezTo>
                    <a:pt x="609687" y="377081"/>
                    <a:pt x="377081" y="609687"/>
                    <a:pt x="377081" y="896620"/>
                  </a:cubicBezTo>
                  <a:cubicBezTo>
                    <a:pt x="377081" y="1183553"/>
                    <a:pt x="609687" y="1416159"/>
                    <a:pt x="896620" y="1416159"/>
                  </a:cubicBezTo>
                  <a:cubicBezTo>
                    <a:pt x="1183553" y="1416159"/>
                    <a:pt x="1416159" y="1183553"/>
                    <a:pt x="1416159" y="896620"/>
                  </a:cubicBezTo>
                  <a:cubicBezTo>
                    <a:pt x="1416159" y="609687"/>
                    <a:pt x="1183553" y="377081"/>
                    <a:pt x="896620" y="377081"/>
                  </a:cubicBezTo>
                  <a:close/>
                  <a:moveTo>
                    <a:pt x="896620" y="233045"/>
                  </a:moveTo>
                  <a:cubicBezTo>
                    <a:pt x="1263102" y="233045"/>
                    <a:pt x="1560195" y="530138"/>
                    <a:pt x="1560195" y="896620"/>
                  </a:cubicBezTo>
                  <a:cubicBezTo>
                    <a:pt x="1560195" y="1263102"/>
                    <a:pt x="1263102" y="1560195"/>
                    <a:pt x="896620" y="1560195"/>
                  </a:cubicBezTo>
                  <a:cubicBezTo>
                    <a:pt x="530138" y="1560195"/>
                    <a:pt x="233045" y="1263102"/>
                    <a:pt x="233045" y="896620"/>
                  </a:cubicBezTo>
                  <a:cubicBezTo>
                    <a:pt x="233045" y="530138"/>
                    <a:pt x="530138" y="233045"/>
                    <a:pt x="896620" y="233045"/>
                  </a:cubicBezTo>
                  <a:close/>
                  <a:moveTo>
                    <a:pt x="896620" y="141733"/>
                  </a:moveTo>
                  <a:cubicBezTo>
                    <a:pt x="479707" y="141733"/>
                    <a:pt x="141733" y="479707"/>
                    <a:pt x="141733" y="896620"/>
                  </a:cubicBezTo>
                  <a:cubicBezTo>
                    <a:pt x="141733" y="1313533"/>
                    <a:pt x="479707" y="1651507"/>
                    <a:pt x="896620" y="1651507"/>
                  </a:cubicBezTo>
                  <a:cubicBezTo>
                    <a:pt x="1313533" y="1651507"/>
                    <a:pt x="1651507" y="1313533"/>
                    <a:pt x="1651507" y="896620"/>
                  </a:cubicBezTo>
                  <a:cubicBezTo>
                    <a:pt x="1651507" y="479707"/>
                    <a:pt x="1313533" y="141733"/>
                    <a:pt x="896620" y="141733"/>
                  </a:cubicBezTo>
                  <a:close/>
                  <a:moveTo>
                    <a:pt x="896620" y="92711"/>
                  </a:moveTo>
                  <a:cubicBezTo>
                    <a:pt x="1340607" y="92711"/>
                    <a:pt x="1700529" y="452633"/>
                    <a:pt x="1700529" y="896620"/>
                  </a:cubicBezTo>
                  <a:cubicBezTo>
                    <a:pt x="1700529" y="1340607"/>
                    <a:pt x="1340607" y="1700529"/>
                    <a:pt x="896620" y="1700529"/>
                  </a:cubicBezTo>
                  <a:cubicBezTo>
                    <a:pt x="452633" y="1700529"/>
                    <a:pt x="92711" y="1340607"/>
                    <a:pt x="92711" y="896620"/>
                  </a:cubicBezTo>
                  <a:cubicBezTo>
                    <a:pt x="92711" y="452633"/>
                    <a:pt x="452633" y="92711"/>
                    <a:pt x="896620" y="92711"/>
                  </a:cubicBezTo>
                  <a:close/>
                  <a:moveTo>
                    <a:pt x="896620" y="19295"/>
                  </a:moveTo>
                  <a:cubicBezTo>
                    <a:pt x="412087" y="19295"/>
                    <a:pt x="19295" y="412087"/>
                    <a:pt x="19295" y="896620"/>
                  </a:cubicBezTo>
                  <a:cubicBezTo>
                    <a:pt x="19295" y="1381153"/>
                    <a:pt x="412087" y="1773945"/>
                    <a:pt x="896620" y="1773945"/>
                  </a:cubicBezTo>
                  <a:cubicBezTo>
                    <a:pt x="1381153" y="1773945"/>
                    <a:pt x="1773945" y="1381153"/>
                    <a:pt x="1773945" y="896620"/>
                  </a:cubicBezTo>
                  <a:cubicBezTo>
                    <a:pt x="1773945" y="412087"/>
                    <a:pt x="1381153" y="19295"/>
                    <a:pt x="896620" y="19295"/>
                  </a:cubicBezTo>
                  <a:close/>
                  <a:moveTo>
                    <a:pt x="896620" y="0"/>
                  </a:moveTo>
                  <a:cubicBezTo>
                    <a:pt x="1391810" y="0"/>
                    <a:pt x="1793240" y="401430"/>
                    <a:pt x="1793240" y="896620"/>
                  </a:cubicBezTo>
                  <a:cubicBezTo>
                    <a:pt x="1793240" y="1391810"/>
                    <a:pt x="1391810" y="1793240"/>
                    <a:pt x="896620" y="1793240"/>
                  </a:cubicBezTo>
                  <a:cubicBezTo>
                    <a:pt x="401430" y="1793240"/>
                    <a:pt x="0" y="1391810"/>
                    <a:pt x="0" y="896620"/>
                  </a:cubicBezTo>
                  <a:cubicBezTo>
                    <a:pt x="0" y="401430"/>
                    <a:pt x="401430" y="0"/>
                    <a:pt x="896620" y="0"/>
                  </a:cubicBezTo>
                  <a:close/>
                </a:path>
              </a:pathLst>
            </a:custGeom>
            <a:solidFill>
              <a:schemeClr val="bg1">
                <a:alpha val="70000"/>
              </a:schemeClr>
            </a:solidFill>
            <a:ln>
              <a:noFill/>
            </a:ln>
            <a:effectLst>
              <a:glow rad="63500">
                <a:srgbClr val="0000FF">
                  <a:alpha val="30000"/>
                </a:srgb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4" name="フリーフォーム: 図形 63"/>
            <p:cNvSpPr/>
            <p:nvPr/>
          </p:nvSpPr>
          <p:spPr bwMode="auto">
            <a:xfrm>
              <a:off x="4127802" y="4716233"/>
              <a:ext cx="1644348" cy="1644348"/>
            </a:xfrm>
            <a:custGeom>
              <a:avLst/>
              <a:gdLst>
                <a:gd name="connsiteX0" fmla="*/ 933450 w 1866900"/>
                <a:gd name="connsiteY0" fmla="*/ 0 h 1866900"/>
                <a:gd name="connsiteX1" fmla="*/ 980933 w 1866900"/>
                <a:gd name="connsiteY1" fmla="*/ 660106 h 1866900"/>
                <a:gd name="connsiteX2" fmla="*/ 989503 w 1866900"/>
                <a:gd name="connsiteY2" fmla="*/ 660970 h 1866900"/>
                <a:gd name="connsiteX3" fmla="*/ 990492 w 1866900"/>
                <a:gd name="connsiteY3" fmla="*/ 661277 h 1866900"/>
                <a:gd name="connsiteX4" fmla="*/ 1041291 w 1866900"/>
                <a:gd name="connsiteY4" fmla="*/ 537248 h 1866900"/>
                <a:gd name="connsiteX5" fmla="*/ 1022055 w 1866900"/>
                <a:gd name="connsiteY5" fmla="*/ 671075 h 1866900"/>
                <a:gd name="connsiteX6" fmla="*/ 1041711 w 1866900"/>
                <a:gd name="connsiteY6" fmla="*/ 677177 h 1866900"/>
                <a:gd name="connsiteX7" fmla="*/ 1042881 w 1866900"/>
                <a:gd name="connsiteY7" fmla="*/ 677812 h 1866900"/>
                <a:gd name="connsiteX8" fmla="*/ 1205186 w 1866900"/>
                <a:gd name="connsiteY8" fmla="*/ 462790 h 1866900"/>
                <a:gd name="connsiteX9" fmla="*/ 1099755 w 1866900"/>
                <a:gd name="connsiteY9" fmla="*/ 711731 h 1866900"/>
                <a:gd name="connsiteX10" fmla="*/ 1110044 w 1866900"/>
                <a:gd name="connsiteY10" fmla="*/ 720220 h 1866900"/>
                <a:gd name="connsiteX11" fmla="*/ 1383030 w 1866900"/>
                <a:gd name="connsiteY11" fmla="*/ 483870 h 1866900"/>
                <a:gd name="connsiteX12" fmla="*/ 1146681 w 1866900"/>
                <a:gd name="connsiteY12" fmla="*/ 756857 h 1866900"/>
                <a:gd name="connsiteX13" fmla="*/ 1154746 w 1866900"/>
                <a:gd name="connsiteY13" fmla="*/ 766631 h 1866900"/>
                <a:gd name="connsiteX14" fmla="*/ 1578857 w 1866900"/>
                <a:gd name="connsiteY14" fmla="*/ 560824 h 1866900"/>
                <a:gd name="connsiteX15" fmla="*/ 1189422 w 1866900"/>
                <a:gd name="connsiteY15" fmla="*/ 824634 h 1866900"/>
                <a:gd name="connsiteX16" fmla="*/ 1189723 w 1866900"/>
                <a:gd name="connsiteY16" fmla="*/ 825189 h 1866900"/>
                <a:gd name="connsiteX17" fmla="*/ 1205930 w 1866900"/>
                <a:gd name="connsiteY17" fmla="*/ 877397 h 1866900"/>
                <a:gd name="connsiteX18" fmla="*/ 1206794 w 1866900"/>
                <a:gd name="connsiteY18" fmla="*/ 885968 h 1866900"/>
                <a:gd name="connsiteX19" fmla="*/ 1866900 w 1866900"/>
                <a:gd name="connsiteY19" fmla="*/ 933450 h 1866900"/>
                <a:gd name="connsiteX20" fmla="*/ 1206794 w 1866900"/>
                <a:gd name="connsiteY20" fmla="*/ 980933 h 1866900"/>
                <a:gd name="connsiteX21" fmla="*/ 1205930 w 1866900"/>
                <a:gd name="connsiteY21" fmla="*/ 989503 h 1866900"/>
                <a:gd name="connsiteX22" fmla="*/ 1205622 w 1866900"/>
                <a:gd name="connsiteY22" fmla="*/ 990492 h 1866900"/>
                <a:gd name="connsiteX23" fmla="*/ 1329652 w 1866900"/>
                <a:gd name="connsiteY23" fmla="*/ 1041291 h 1866900"/>
                <a:gd name="connsiteX24" fmla="*/ 1195825 w 1866900"/>
                <a:gd name="connsiteY24" fmla="*/ 1022056 h 1866900"/>
                <a:gd name="connsiteX25" fmla="*/ 1189724 w 1866900"/>
                <a:gd name="connsiteY25" fmla="*/ 1041711 h 1866900"/>
                <a:gd name="connsiteX26" fmla="*/ 1189089 w 1866900"/>
                <a:gd name="connsiteY26" fmla="*/ 1042881 h 1866900"/>
                <a:gd name="connsiteX27" fmla="*/ 1404110 w 1866900"/>
                <a:gd name="connsiteY27" fmla="*/ 1205186 h 1866900"/>
                <a:gd name="connsiteX28" fmla="*/ 1155170 w 1866900"/>
                <a:gd name="connsiteY28" fmla="*/ 1099755 h 1866900"/>
                <a:gd name="connsiteX29" fmla="*/ 1146681 w 1866900"/>
                <a:gd name="connsiteY29" fmla="*/ 1110044 h 1866900"/>
                <a:gd name="connsiteX30" fmla="*/ 1383031 w 1866900"/>
                <a:gd name="connsiteY30" fmla="*/ 1383030 h 1866900"/>
                <a:gd name="connsiteX31" fmla="*/ 1110044 w 1866900"/>
                <a:gd name="connsiteY31" fmla="*/ 1146681 h 1866900"/>
                <a:gd name="connsiteX32" fmla="*/ 1100269 w 1866900"/>
                <a:gd name="connsiteY32" fmla="*/ 1154745 h 1866900"/>
                <a:gd name="connsiteX33" fmla="*/ 1306076 w 1866900"/>
                <a:gd name="connsiteY33" fmla="*/ 1578856 h 1866900"/>
                <a:gd name="connsiteX34" fmla="*/ 1042267 w 1866900"/>
                <a:gd name="connsiteY34" fmla="*/ 1189422 h 1866900"/>
                <a:gd name="connsiteX35" fmla="*/ 1041711 w 1866900"/>
                <a:gd name="connsiteY35" fmla="*/ 1189724 h 1866900"/>
                <a:gd name="connsiteX36" fmla="*/ 989504 w 1866900"/>
                <a:gd name="connsiteY36" fmla="*/ 1205930 h 1866900"/>
                <a:gd name="connsiteX37" fmla="*/ 980934 w 1866900"/>
                <a:gd name="connsiteY37" fmla="*/ 1206794 h 1866900"/>
                <a:gd name="connsiteX38" fmla="*/ 933450 w 1866900"/>
                <a:gd name="connsiteY38" fmla="*/ 1866900 h 1866900"/>
                <a:gd name="connsiteX39" fmla="*/ 885967 w 1866900"/>
                <a:gd name="connsiteY39" fmla="*/ 1206794 h 1866900"/>
                <a:gd name="connsiteX40" fmla="*/ 877397 w 1866900"/>
                <a:gd name="connsiteY40" fmla="*/ 1205930 h 1866900"/>
                <a:gd name="connsiteX41" fmla="*/ 876409 w 1866900"/>
                <a:gd name="connsiteY41" fmla="*/ 1205623 h 1866900"/>
                <a:gd name="connsiteX42" fmla="*/ 825609 w 1866900"/>
                <a:gd name="connsiteY42" fmla="*/ 1329652 h 1866900"/>
                <a:gd name="connsiteX43" fmla="*/ 844845 w 1866900"/>
                <a:gd name="connsiteY43" fmla="*/ 1195824 h 1866900"/>
                <a:gd name="connsiteX44" fmla="*/ 825189 w 1866900"/>
                <a:gd name="connsiteY44" fmla="*/ 1189723 h 1866900"/>
                <a:gd name="connsiteX45" fmla="*/ 824019 w 1866900"/>
                <a:gd name="connsiteY45" fmla="*/ 1189088 h 1866900"/>
                <a:gd name="connsiteX46" fmla="*/ 661714 w 1866900"/>
                <a:gd name="connsiteY46" fmla="*/ 1404110 h 1866900"/>
                <a:gd name="connsiteX47" fmla="*/ 767145 w 1866900"/>
                <a:gd name="connsiteY47" fmla="*/ 1155169 h 1866900"/>
                <a:gd name="connsiteX48" fmla="*/ 756856 w 1866900"/>
                <a:gd name="connsiteY48" fmla="*/ 1146680 h 1866900"/>
                <a:gd name="connsiteX49" fmla="*/ 483870 w 1866900"/>
                <a:gd name="connsiteY49" fmla="*/ 1383031 h 1866900"/>
                <a:gd name="connsiteX50" fmla="*/ 720219 w 1866900"/>
                <a:gd name="connsiteY50" fmla="*/ 1110043 h 1866900"/>
                <a:gd name="connsiteX51" fmla="*/ 712154 w 1866900"/>
                <a:gd name="connsiteY51" fmla="*/ 1100269 h 1866900"/>
                <a:gd name="connsiteX52" fmla="*/ 288044 w 1866900"/>
                <a:gd name="connsiteY52" fmla="*/ 1306076 h 1866900"/>
                <a:gd name="connsiteX53" fmla="*/ 677478 w 1866900"/>
                <a:gd name="connsiteY53" fmla="*/ 1042266 h 1866900"/>
                <a:gd name="connsiteX54" fmla="*/ 677177 w 1866900"/>
                <a:gd name="connsiteY54" fmla="*/ 1041711 h 1866900"/>
                <a:gd name="connsiteX55" fmla="*/ 660970 w 1866900"/>
                <a:gd name="connsiteY55" fmla="*/ 989503 h 1866900"/>
                <a:gd name="connsiteX56" fmla="*/ 660106 w 1866900"/>
                <a:gd name="connsiteY56" fmla="*/ 980932 h 1866900"/>
                <a:gd name="connsiteX57" fmla="*/ 0 w 1866900"/>
                <a:gd name="connsiteY57" fmla="*/ 933450 h 1866900"/>
                <a:gd name="connsiteX58" fmla="*/ 660106 w 1866900"/>
                <a:gd name="connsiteY58" fmla="*/ 885967 h 1866900"/>
                <a:gd name="connsiteX59" fmla="*/ 660970 w 1866900"/>
                <a:gd name="connsiteY59" fmla="*/ 877397 h 1866900"/>
                <a:gd name="connsiteX60" fmla="*/ 661278 w 1866900"/>
                <a:gd name="connsiteY60" fmla="*/ 876408 h 1866900"/>
                <a:gd name="connsiteX61" fmla="*/ 537248 w 1866900"/>
                <a:gd name="connsiteY61" fmla="*/ 825609 h 1866900"/>
                <a:gd name="connsiteX62" fmla="*/ 671075 w 1866900"/>
                <a:gd name="connsiteY62" fmla="*/ 844844 h 1866900"/>
                <a:gd name="connsiteX63" fmla="*/ 677176 w 1866900"/>
                <a:gd name="connsiteY63" fmla="*/ 825189 h 1866900"/>
                <a:gd name="connsiteX64" fmla="*/ 677811 w 1866900"/>
                <a:gd name="connsiteY64" fmla="*/ 824019 h 1866900"/>
                <a:gd name="connsiteX65" fmla="*/ 462790 w 1866900"/>
                <a:gd name="connsiteY65" fmla="*/ 661714 h 1866900"/>
                <a:gd name="connsiteX66" fmla="*/ 711730 w 1866900"/>
                <a:gd name="connsiteY66" fmla="*/ 767145 h 1866900"/>
                <a:gd name="connsiteX67" fmla="*/ 720219 w 1866900"/>
                <a:gd name="connsiteY67" fmla="*/ 756856 h 1866900"/>
                <a:gd name="connsiteX68" fmla="*/ 483869 w 1866900"/>
                <a:gd name="connsiteY68" fmla="*/ 483870 h 1866900"/>
                <a:gd name="connsiteX69" fmla="*/ 756856 w 1866900"/>
                <a:gd name="connsiteY69" fmla="*/ 720219 h 1866900"/>
                <a:gd name="connsiteX70" fmla="*/ 766631 w 1866900"/>
                <a:gd name="connsiteY70" fmla="*/ 712155 h 1866900"/>
                <a:gd name="connsiteX71" fmla="*/ 560824 w 1866900"/>
                <a:gd name="connsiteY71" fmla="*/ 288044 h 1866900"/>
                <a:gd name="connsiteX72" fmla="*/ 824633 w 1866900"/>
                <a:gd name="connsiteY72" fmla="*/ 677478 h 1866900"/>
                <a:gd name="connsiteX73" fmla="*/ 825189 w 1866900"/>
                <a:gd name="connsiteY73" fmla="*/ 677177 h 1866900"/>
                <a:gd name="connsiteX74" fmla="*/ 877397 w 1866900"/>
                <a:gd name="connsiteY74" fmla="*/ 660970 h 1866900"/>
                <a:gd name="connsiteX75" fmla="*/ 885968 w 1866900"/>
                <a:gd name="connsiteY75" fmla="*/ 660107 h 1866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</a:cxnLst>
              <a:rect l="l" t="t" r="r" b="b"/>
              <a:pathLst>
                <a:path w="1866900" h="1866900">
                  <a:moveTo>
                    <a:pt x="933450" y="0"/>
                  </a:moveTo>
                  <a:lnTo>
                    <a:pt x="980933" y="660106"/>
                  </a:lnTo>
                  <a:lnTo>
                    <a:pt x="989503" y="660970"/>
                  </a:lnTo>
                  <a:lnTo>
                    <a:pt x="990492" y="661277"/>
                  </a:lnTo>
                  <a:lnTo>
                    <a:pt x="1041291" y="537248"/>
                  </a:lnTo>
                  <a:lnTo>
                    <a:pt x="1022055" y="671075"/>
                  </a:lnTo>
                  <a:lnTo>
                    <a:pt x="1041711" y="677177"/>
                  </a:lnTo>
                  <a:lnTo>
                    <a:pt x="1042881" y="677812"/>
                  </a:lnTo>
                  <a:lnTo>
                    <a:pt x="1205186" y="462790"/>
                  </a:lnTo>
                  <a:lnTo>
                    <a:pt x="1099755" y="711731"/>
                  </a:lnTo>
                  <a:lnTo>
                    <a:pt x="1110044" y="720220"/>
                  </a:lnTo>
                  <a:lnTo>
                    <a:pt x="1383030" y="483870"/>
                  </a:lnTo>
                  <a:lnTo>
                    <a:pt x="1146681" y="756857"/>
                  </a:lnTo>
                  <a:lnTo>
                    <a:pt x="1154746" y="766631"/>
                  </a:lnTo>
                  <a:lnTo>
                    <a:pt x="1578857" y="560824"/>
                  </a:lnTo>
                  <a:lnTo>
                    <a:pt x="1189422" y="824634"/>
                  </a:lnTo>
                  <a:lnTo>
                    <a:pt x="1189723" y="825189"/>
                  </a:lnTo>
                  <a:cubicBezTo>
                    <a:pt x="1196760" y="841827"/>
                    <a:pt x="1202225" y="859291"/>
                    <a:pt x="1205930" y="877397"/>
                  </a:cubicBezTo>
                  <a:lnTo>
                    <a:pt x="1206794" y="885968"/>
                  </a:lnTo>
                  <a:lnTo>
                    <a:pt x="1866900" y="933450"/>
                  </a:lnTo>
                  <a:lnTo>
                    <a:pt x="1206794" y="980933"/>
                  </a:lnTo>
                  <a:lnTo>
                    <a:pt x="1205930" y="989503"/>
                  </a:lnTo>
                  <a:lnTo>
                    <a:pt x="1205622" y="990492"/>
                  </a:lnTo>
                  <a:lnTo>
                    <a:pt x="1329652" y="1041291"/>
                  </a:lnTo>
                  <a:lnTo>
                    <a:pt x="1195825" y="1022056"/>
                  </a:lnTo>
                  <a:lnTo>
                    <a:pt x="1189724" y="1041711"/>
                  </a:lnTo>
                  <a:lnTo>
                    <a:pt x="1189089" y="1042881"/>
                  </a:lnTo>
                  <a:lnTo>
                    <a:pt x="1404110" y="1205186"/>
                  </a:lnTo>
                  <a:lnTo>
                    <a:pt x="1155170" y="1099755"/>
                  </a:lnTo>
                  <a:lnTo>
                    <a:pt x="1146681" y="1110044"/>
                  </a:lnTo>
                  <a:lnTo>
                    <a:pt x="1383031" y="1383030"/>
                  </a:lnTo>
                  <a:lnTo>
                    <a:pt x="1110044" y="1146681"/>
                  </a:lnTo>
                  <a:lnTo>
                    <a:pt x="1100269" y="1154745"/>
                  </a:lnTo>
                  <a:lnTo>
                    <a:pt x="1306076" y="1578856"/>
                  </a:lnTo>
                  <a:lnTo>
                    <a:pt x="1042267" y="1189422"/>
                  </a:lnTo>
                  <a:lnTo>
                    <a:pt x="1041711" y="1189724"/>
                  </a:lnTo>
                  <a:cubicBezTo>
                    <a:pt x="1025074" y="1196760"/>
                    <a:pt x="1007609" y="1202225"/>
                    <a:pt x="989504" y="1205930"/>
                  </a:cubicBezTo>
                  <a:lnTo>
                    <a:pt x="980934" y="1206794"/>
                  </a:lnTo>
                  <a:lnTo>
                    <a:pt x="933450" y="1866900"/>
                  </a:lnTo>
                  <a:lnTo>
                    <a:pt x="885967" y="1206794"/>
                  </a:lnTo>
                  <a:lnTo>
                    <a:pt x="877397" y="1205930"/>
                  </a:lnTo>
                  <a:lnTo>
                    <a:pt x="876409" y="1205623"/>
                  </a:lnTo>
                  <a:lnTo>
                    <a:pt x="825609" y="1329652"/>
                  </a:lnTo>
                  <a:lnTo>
                    <a:pt x="844845" y="1195824"/>
                  </a:lnTo>
                  <a:lnTo>
                    <a:pt x="825189" y="1189723"/>
                  </a:lnTo>
                  <a:lnTo>
                    <a:pt x="824019" y="1189088"/>
                  </a:lnTo>
                  <a:lnTo>
                    <a:pt x="661714" y="1404110"/>
                  </a:lnTo>
                  <a:lnTo>
                    <a:pt x="767145" y="1155169"/>
                  </a:lnTo>
                  <a:lnTo>
                    <a:pt x="756856" y="1146680"/>
                  </a:lnTo>
                  <a:lnTo>
                    <a:pt x="483870" y="1383031"/>
                  </a:lnTo>
                  <a:lnTo>
                    <a:pt x="720219" y="1110043"/>
                  </a:lnTo>
                  <a:lnTo>
                    <a:pt x="712154" y="1100269"/>
                  </a:lnTo>
                  <a:lnTo>
                    <a:pt x="288044" y="1306076"/>
                  </a:lnTo>
                  <a:lnTo>
                    <a:pt x="677478" y="1042266"/>
                  </a:lnTo>
                  <a:lnTo>
                    <a:pt x="677177" y="1041711"/>
                  </a:lnTo>
                  <a:cubicBezTo>
                    <a:pt x="670140" y="1025073"/>
                    <a:pt x="664675" y="1007609"/>
                    <a:pt x="660970" y="989503"/>
                  </a:cubicBezTo>
                  <a:lnTo>
                    <a:pt x="660106" y="980932"/>
                  </a:lnTo>
                  <a:lnTo>
                    <a:pt x="0" y="933450"/>
                  </a:lnTo>
                  <a:lnTo>
                    <a:pt x="660106" y="885967"/>
                  </a:lnTo>
                  <a:lnTo>
                    <a:pt x="660970" y="877397"/>
                  </a:lnTo>
                  <a:lnTo>
                    <a:pt x="661278" y="876408"/>
                  </a:lnTo>
                  <a:lnTo>
                    <a:pt x="537248" y="825609"/>
                  </a:lnTo>
                  <a:lnTo>
                    <a:pt x="671075" y="844844"/>
                  </a:lnTo>
                  <a:lnTo>
                    <a:pt x="677176" y="825189"/>
                  </a:lnTo>
                  <a:lnTo>
                    <a:pt x="677811" y="824019"/>
                  </a:lnTo>
                  <a:lnTo>
                    <a:pt x="462790" y="661714"/>
                  </a:lnTo>
                  <a:lnTo>
                    <a:pt x="711730" y="767145"/>
                  </a:lnTo>
                  <a:lnTo>
                    <a:pt x="720219" y="756856"/>
                  </a:lnTo>
                  <a:lnTo>
                    <a:pt x="483869" y="483870"/>
                  </a:lnTo>
                  <a:lnTo>
                    <a:pt x="756856" y="720219"/>
                  </a:lnTo>
                  <a:lnTo>
                    <a:pt x="766631" y="712155"/>
                  </a:lnTo>
                  <a:lnTo>
                    <a:pt x="560824" y="288044"/>
                  </a:lnTo>
                  <a:lnTo>
                    <a:pt x="824633" y="677478"/>
                  </a:lnTo>
                  <a:lnTo>
                    <a:pt x="825189" y="677177"/>
                  </a:lnTo>
                  <a:cubicBezTo>
                    <a:pt x="841826" y="670140"/>
                    <a:pt x="859292" y="664675"/>
                    <a:pt x="877397" y="660970"/>
                  </a:cubicBezTo>
                  <a:lnTo>
                    <a:pt x="885968" y="660107"/>
                  </a:lnTo>
                  <a:close/>
                </a:path>
              </a:pathLst>
            </a:custGeom>
            <a:gradFill>
              <a:gsLst>
                <a:gs pos="0">
                  <a:schemeClr val="bg1">
                    <a:alpha val="70000"/>
                  </a:schemeClr>
                </a:gs>
                <a:gs pos="50000">
                  <a:srgbClr val="0000FF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glow rad="63500">
                <a:srgbClr val="0000FF">
                  <a:alpha val="30000"/>
                </a:srgbClr>
              </a:glow>
            </a:effectLst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5" name="グループ化 4"/>
          <p:cNvGrpSpPr/>
          <p:nvPr/>
        </p:nvGrpSpPr>
        <p:grpSpPr>
          <a:xfrm>
            <a:off x="4337353" y="993485"/>
            <a:ext cx="1225248" cy="1225248"/>
            <a:chOff x="4337353" y="993485"/>
            <a:chExt cx="1225248" cy="1225248"/>
          </a:xfrm>
        </p:grpSpPr>
        <p:sp>
          <p:nvSpPr>
            <p:cNvPr id="60" name="円: 塗りつぶしなし 59"/>
            <p:cNvSpPr/>
            <p:nvPr/>
          </p:nvSpPr>
          <p:spPr>
            <a:xfrm>
              <a:off x="4413406" y="1069539"/>
              <a:ext cx="1073140" cy="1073140"/>
            </a:xfrm>
            <a:prstGeom prst="donut">
              <a:avLst>
                <a:gd name="adj" fmla="val 1803"/>
              </a:avLst>
            </a:prstGeom>
            <a:solidFill>
              <a:schemeClr val="bg1">
                <a:alpha val="70000"/>
              </a:schemeClr>
            </a:solidFill>
            <a:ln>
              <a:noFill/>
            </a:ln>
            <a:effectLst>
              <a:glow rad="63500">
                <a:srgbClr val="0000FF">
                  <a:alpha val="30000"/>
                </a:srgb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5" name="フリーフォーム: 図形 64"/>
            <p:cNvSpPr/>
            <p:nvPr/>
          </p:nvSpPr>
          <p:spPr bwMode="auto">
            <a:xfrm>
              <a:off x="4337353" y="993485"/>
              <a:ext cx="1225248" cy="1225248"/>
            </a:xfrm>
            <a:custGeom>
              <a:avLst/>
              <a:gdLst>
                <a:gd name="connsiteX0" fmla="*/ 767254 w 1534509"/>
                <a:gd name="connsiteY0" fmla="*/ 0 h 1534510"/>
                <a:gd name="connsiteX1" fmla="*/ 804982 w 1534509"/>
                <a:gd name="connsiteY1" fmla="*/ 524503 h 1534510"/>
                <a:gd name="connsiteX2" fmla="*/ 816943 w 1534509"/>
                <a:gd name="connsiteY2" fmla="*/ 525709 h 1534510"/>
                <a:gd name="connsiteX3" fmla="*/ 856727 w 1534509"/>
                <a:gd name="connsiteY3" fmla="*/ 538058 h 1534510"/>
                <a:gd name="connsiteX4" fmla="*/ 1038990 w 1534509"/>
                <a:gd name="connsiteY4" fmla="*/ 296595 h 1534510"/>
                <a:gd name="connsiteX5" fmla="*/ 920770 w 1534509"/>
                <a:gd name="connsiteY5" fmla="*/ 575733 h 1534510"/>
                <a:gd name="connsiteX6" fmla="*/ 931214 w 1534509"/>
                <a:gd name="connsiteY6" fmla="*/ 584349 h 1534510"/>
                <a:gd name="connsiteX7" fmla="*/ 1072381 w 1534509"/>
                <a:gd name="connsiteY7" fmla="*/ 462128 h 1534510"/>
                <a:gd name="connsiteX8" fmla="*/ 950160 w 1534509"/>
                <a:gd name="connsiteY8" fmla="*/ 603296 h 1534510"/>
                <a:gd name="connsiteX9" fmla="*/ 958777 w 1534509"/>
                <a:gd name="connsiteY9" fmla="*/ 613738 h 1534510"/>
                <a:gd name="connsiteX10" fmla="*/ 1237914 w 1534509"/>
                <a:gd name="connsiteY10" fmla="*/ 495519 h 1534510"/>
                <a:gd name="connsiteX11" fmla="*/ 996450 w 1534509"/>
                <a:gd name="connsiteY11" fmla="*/ 677783 h 1534510"/>
                <a:gd name="connsiteX12" fmla="*/ 1008800 w 1534509"/>
                <a:gd name="connsiteY12" fmla="*/ 717566 h 1534510"/>
                <a:gd name="connsiteX13" fmla="*/ 1010005 w 1534509"/>
                <a:gd name="connsiteY13" fmla="*/ 729527 h 1534510"/>
                <a:gd name="connsiteX14" fmla="*/ 1534509 w 1534509"/>
                <a:gd name="connsiteY14" fmla="*/ 767256 h 1534510"/>
                <a:gd name="connsiteX15" fmla="*/ 1010006 w 1534509"/>
                <a:gd name="connsiteY15" fmla="*/ 804983 h 1534510"/>
                <a:gd name="connsiteX16" fmla="*/ 1008800 w 1534509"/>
                <a:gd name="connsiteY16" fmla="*/ 816944 h 1534510"/>
                <a:gd name="connsiteX17" fmla="*/ 996451 w 1534509"/>
                <a:gd name="connsiteY17" fmla="*/ 856728 h 1534510"/>
                <a:gd name="connsiteX18" fmla="*/ 1237914 w 1534509"/>
                <a:gd name="connsiteY18" fmla="*/ 1038991 h 1534510"/>
                <a:gd name="connsiteX19" fmla="*/ 958776 w 1534509"/>
                <a:gd name="connsiteY19" fmla="*/ 920771 h 1534510"/>
                <a:gd name="connsiteX20" fmla="*/ 950160 w 1534509"/>
                <a:gd name="connsiteY20" fmla="*/ 931215 h 1534510"/>
                <a:gd name="connsiteX21" fmla="*/ 1072381 w 1534509"/>
                <a:gd name="connsiteY21" fmla="*/ 1072382 h 1534510"/>
                <a:gd name="connsiteX22" fmla="*/ 931213 w 1534509"/>
                <a:gd name="connsiteY22" fmla="*/ 950161 h 1534510"/>
                <a:gd name="connsiteX23" fmla="*/ 920771 w 1534509"/>
                <a:gd name="connsiteY23" fmla="*/ 958778 h 1534510"/>
                <a:gd name="connsiteX24" fmla="*/ 1038990 w 1534509"/>
                <a:gd name="connsiteY24" fmla="*/ 1237915 h 1534510"/>
                <a:gd name="connsiteX25" fmla="*/ 856726 w 1534509"/>
                <a:gd name="connsiteY25" fmla="*/ 996451 h 1534510"/>
                <a:gd name="connsiteX26" fmla="*/ 816944 w 1534509"/>
                <a:gd name="connsiteY26" fmla="*/ 1008801 h 1534510"/>
                <a:gd name="connsiteX27" fmla="*/ 804982 w 1534509"/>
                <a:gd name="connsiteY27" fmla="*/ 1010006 h 1534510"/>
                <a:gd name="connsiteX28" fmla="*/ 767253 w 1534509"/>
                <a:gd name="connsiteY28" fmla="*/ 1534510 h 1534510"/>
                <a:gd name="connsiteX29" fmla="*/ 729526 w 1534509"/>
                <a:gd name="connsiteY29" fmla="*/ 1010007 h 1534510"/>
                <a:gd name="connsiteX30" fmla="*/ 717565 w 1534509"/>
                <a:gd name="connsiteY30" fmla="*/ 1008801 h 1534510"/>
                <a:gd name="connsiteX31" fmla="*/ 677781 w 1534509"/>
                <a:gd name="connsiteY31" fmla="*/ 996452 h 1534510"/>
                <a:gd name="connsiteX32" fmla="*/ 495518 w 1534509"/>
                <a:gd name="connsiteY32" fmla="*/ 1237915 h 1534510"/>
                <a:gd name="connsiteX33" fmla="*/ 613738 w 1534509"/>
                <a:gd name="connsiteY33" fmla="*/ 958777 h 1534510"/>
                <a:gd name="connsiteX34" fmla="*/ 603294 w 1534509"/>
                <a:gd name="connsiteY34" fmla="*/ 950161 h 1534510"/>
                <a:gd name="connsiteX35" fmla="*/ 462127 w 1534509"/>
                <a:gd name="connsiteY35" fmla="*/ 1072382 h 1534510"/>
                <a:gd name="connsiteX36" fmla="*/ 584348 w 1534509"/>
                <a:gd name="connsiteY36" fmla="*/ 931214 h 1534510"/>
                <a:gd name="connsiteX37" fmla="*/ 575731 w 1534509"/>
                <a:gd name="connsiteY37" fmla="*/ 920772 h 1534510"/>
                <a:gd name="connsiteX38" fmla="*/ 296594 w 1534509"/>
                <a:gd name="connsiteY38" fmla="*/ 1038991 h 1534510"/>
                <a:gd name="connsiteX39" fmla="*/ 538058 w 1534509"/>
                <a:gd name="connsiteY39" fmla="*/ 856727 h 1534510"/>
                <a:gd name="connsiteX40" fmla="*/ 525708 w 1534509"/>
                <a:gd name="connsiteY40" fmla="*/ 816945 h 1534510"/>
                <a:gd name="connsiteX41" fmla="*/ 524503 w 1534509"/>
                <a:gd name="connsiteY41" fmla="*/ 804983 h 1534510"/>
                <a:gd name="connsiteX42" fmla="*/ 0 w 1534509"/>
                <a:gd name="connsiteY42" fmla="*/ 767255 h 1534510"/>
                <a:gd name="connsiteX43" fmla="*/ 524503 w 1534509"/>
                <a:gd name="connsiteY43" fmla="*/ 729527 h 1534510"/>
                <a:gd name="connsiteX44" fmla="*/ 525708 w 1534509"/>
                <a:gd name="connsiteY44" fmla="*/ 717566 h 1534510"/>
                <a:gd name="connsiteX45" fmla="*/ 538058 w 1534509"/>
                <a:gd name="connsiteY45" fmla="*/ 677783 h 1534510"/>
                <a:gd name="connsiteX46" fmla="*/ 296595 w 1534509"/>
                <a:gd name="connsiteY46" fmla="*/ 495519 h 1534510"/>
                <a:gd name="connsiteX47" fmla="*/ 575732 w 1534509"/>
                <a:gd name="connsiteY47" fmla="*/ 613739 h 1534510"/>
                <a:gd name="connsiteX48" fmla="*/ 584348 w 1534509"/>
                <a:gd name="connsiteY48" fmla="*/ 603295 h 1534510"/>
                <a:gd name="connsiteX49" fmla="*/ 462127 w 1534509"/>
                <a:gd name="connsiteY49" fmla="*/ 462128 h 1534510"/>
                <a:gd name="connsiteX50" fmla="*/ 603295 w 1534509"/>
                <a:gd name="connsiteY50" fmla="*/ 584349 h 1534510"/>
                <a:gd name="connsiteX51" fmla="*/ 613737 w 1534509"/>
                <a:gd name="connsiteY51" fmla="*/ 575732 h 1534510"/>
                <a:gd name="connsiteX52" fmla="*/ 495518 w 1534509"/>
                <a:gd name="connsiteY52" fmla="*/ 296595 h 1534510"/>
                <a:gd name="connsiteX53" fmla="*/ 677782 w 1534509"/>
                <a:gd name="connsiteY53" fmla="*/ 538059 h 1534510"/>
                <a:gd name="connsiteX54" fmla="*/ 717565 w 1534509"/>
                <a:gd name="connsiteY54" fmla="*/ 525709 h 1534510"/>
                <a:gd name="connsiteX55" fmla="*/ 729526 w 1534509"/>
                <a:gd name="connsiteY55" fmla="*/ 524504 h 1534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</a:cxnLst>
              <a:rect l="l" t="t" r="r" b="b"/>
              <a:pathLst>
                <a:path w="1534509" h="1534510">
                  <a:moveTo>
                    <a:pt x="767254" y="0"/>
                  </a:moveTo>
                  <a:lnTo>
                    <a:pt x="804982" y="524503"/>
                  </a:lnTo>
                  <a:lnTo>
                    <a:pt x="816943" y="525709"/>
                  </a:lnTo>
                  <a:lnTo>
                    <a:pt x="856727" y="538058"/>
                  </a:lnTo>
                  <a:lnTo>
                    <a:pt x="1038990" y="296595"/>
                  </a:lnTo>
                  <a:lnTo>
                    <a:pt x="920770" y="575733"/>
                  </a:lnTo>
                  <a:lnTo>
                    <a:pt x="931214" y="584349"/>
                  </a:lnTo>
                  <a:lnTo>
                    <a:pt x="1072381" y="462128"/>
                  </a:lnTo>
                  <a:lnTo>
                    <a:pt x="950160" y="603296"/>
                  </a:lnTo>
                  <a:lnTo>
                    <a:pt x="958777" y="613738"/>
                  </a:lnTo>
                  <a:lnTo>
                    <a:pt x="1237914" y="495519"/>
                  </a:lnTo>
                  <a:lnTo>
                    <a:pt x="996450" y="677783"/>
                  </a:lnTo>
                  <a:lnTo>
                    <a:pt x="1008800" y="717566"/>
                  </a:lnTo>
                  <a:lnTo>
                    <a:pt x="1010005" y="729527"/>
                  </a:lnTo>
                  <a:lnTo>
                    <a:pt x="1534509" y="767256"/>
                  </a:lnTo>
                  <a:lnTo>
                    <a:pt x="1010006" y="804983"/>
                  </a:lnTo>
                  <a:lnTo>
                    <a:pt x="1008800" y="816944"/>
                  </a:lnTo>
                  <a:lnTo>
                    <a:pt x="996451" y="856728"/>
                  </a:lnTo>
                  <a:lnTo>
                    <a:pt x="1237914" y="1038991"/>
                  </a:lnTo>
                  <a:lnTo>
                    <a:pt x="958776" y="920771"/>
                  </a:lnTo>
                  <a:lnTo>
                    <a:pt x="950160" y="931215"/>
                  </a:lnTo>
                  <a:lnTo>
                    <a:pt x="1072381" y="1072382"/>
                  </a:lnTo>
                  <a:lnTo>
                    <a:pt x="931213" y="950161"/>
                  </a:lnTo>
                  <a:lnTo>
                    <a:pt x="920771" y="958778"/>
                  </a:lnTo>
                  <a:lnTo>
                    <a:pt x="1038990" y="1237915"/>
                  </a:lnTo>
                  <a:lnTo>
                    <a:pt x="856726" y="996451"/>
                  </a:lnTo>
                  <a:lnTo>
                    <a:pt x="816944" y="1008801"/>
                  </a:lnTo>
                  <a:lnTo>
                    <a:pt x="804982" y="1010006"/>
                  </a:lnTo>
                  <a:lnTo>
                    <a:pt x="767253" y="1534510"/>
                  </a:lnTo>
                  <a:lnTo>
                    <a:pt x="729526" y="1010007"/>
                  </a:lnTo>
                  <a:lnTo>
                    <a:pt x="717565" y="1008801"/>
                  </a:lnTo>
                  <a:lnTo>
                    <a:pt x="677781" y="996452"/>
                  </a:lnTo>
                  <a:lnTo>
                    <a:pt x="495518" y="1237915"/>
                  </a:lnTo>
                  <a:lnTo>
                    <a:pt x="613738" y="958777"/>
                  </a:lnTo>
                  <a:lnTo>
                    <a:pt x="603294" y="950161"/>
                  </a:lnTo>
                  <a:lnTo>
                    <a:pt x="462127" y="1072382"/>
                  </a:lnTo>
                  <a:lnTo>
                    <a:pt x="584348" y="931214"/>
                  </a:lnTo>
                  <a:lnTo>
                    <a:pt x="575731" y="920772"/>
                  </a:lnTo>
                  <a:lnTo>
                    <a:pt x="296594" y="1038991"/>
                  </a:lnTo>
                  <a:lnTo>
                    <a:pt x="538058" y="856727"/>
                  </a:lnTo>
                  <a:lnTo>
                    <a:pt x="525708" y="816945"/>
                  </a:lnTo>
                  <a:lnTo>
                    <a:pt x="524503" y="804983"/>
                  </a:lnTo>
                  <a:lnTo>
                    <a:pt x="0" y="767255"/>
                  </a:lnTo>
                  <a:lnTo>
                    <a:pt x="524503" y="729527"/>
                  </a:lnTo>
                  <a:lnTo>
                    <a:pt x="525708" y="717566"/>
                  </a:lnTo>
                  <a:lnTo>
                    <a:pt x="538058" y="677783"/>
                  </a:lnTo>
                  <a:lnTo>
                    <a:pt x="296595" y="495519"/>
                  </a:lnTo>
                  <a:lnTo>
                    <a:pt x="575732" y="613739"/>
                  </a:lnTo>
                  <a:lnTo>
                    <a:pt x="584348" y="603295"/>
                  </a:lnTo>
                  <a:lnTo>
                    <a:pt x="462127" y="462128"/>
                  </a:lnTo>
                  <a:lnTo>
                    <a:pt x="603295" y="584349"/>
                  </a:lnTo>
                  <a:lnTo>
                    <a:pt x="613737" y="575732"/>
                  </a:lnTo>
                  <a:lnTo>
                    <a:pt x="495518" y="296595"/>
                  </a:lnTo>
                  <a:lnTo>
                    <a:pt x="677782" y="538059"/>
                  </a:lnTo>
                  <a:lnTo>
                    <a:pt x="717565" y="525709"/>
                  </a:lnTo>
                  <a:lnTo>
                    <a:pt x="729526" y="524504"/>
                  </a:lnTo>
                  <a:close/>
                </a:path>
              </a:pathLst>
            </a:custGeom>
            <a:gradFill>
              <a:gsLst>
                <a:gs pos="0">
                  <a:schemeClr val="bg1">
                    <a:alpha val="70000"/>
                  </a:schemeClr>
                </a:gs>
                <a:gs pos="50000">
                  <a:srgbClr val="0000FF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glow rad="63500">
                <a:srgbClr val="0000FF">
                  <a:alpha val="30000"/>
                </a:srgbClr>
              </a:glow>
            </a:effectLst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12" name="グループ化 11"/>
          <p:cNvGrpSpPr/>
          <p:nvPr/>
        </p:nvGrpSpPr>
        <p:grpSpPr>
          <a:xfrm>
            <a:off x="6100127" y="2832460"/>
            <a:ext cx="1490648" cy="1490648"/>
            <a:chOff x="6100127" y="2832460"/>
            <a:chExt cx="1490648" cy="1490648"/>
          </a:xfrm>
        </p:grpSpPr>
        <p:sp>
          <p:nvSpPr>
            <p:cNvPr id="67" name="円: 塗りつぶしなし 66"/>
            <p:cNvSpPr/>
            <p:nvPr/>
          </p:nvSpPr>
          <p:spPr>
            <a:xfrm>
              <a:off x="6215728" y="2948061"/>
              <a:ext cx="1259446" cy="1259446"/>
            </a:xfrm>
            <a:prstGeom prst="donut">
              <a:avLst>
                <a:gd name="adj" fmla="val 1803"/>
              </a:avLst>
            </a:prstGeom>
            <a:solidFill>
              <a:schemeClr val="bg1">
                <a:alpha val="70000"/>
              </a:schemeClr>
            </a:solidFill>
            <a:ln>
              <a:noFill/>
            </a:ln>
            <a:effectLst>
              <a:glow rad="63500">
                <a:srgbClr val="FF0000">
                  <a:alpha val="30000"/>
                </a:srgb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8" name="フリーフォーム: 図形 67"/>
            <p:cNvSpPr/>
            <p:nvPr/>
          </p:nvSpPr>
          <p:spPr bwMode="auto">
            <a:xfrm>
              <a:off x="6100127" y="2832460"/>
              <a:ext cx="1490648" cy="1490648"/>
            </a:xfrm>
            <a:custGeom>
              <a:avLst/>
              <a:gdLst>
                <a:gd name="connsiteX0" fmla="*/ 933451 w 1866900"/>
                <a:gd name="connsiteY0" fmla="*/ 0 h 1866900"/>
                <a:gd name="connsiteX1" fmla="*/ 980635 w 1866900"/>
                <a:gd name="connsiteY1" fmla="*/ 655963 h 1866900"/>
                <a:gd name="connsiteX2" fmla="*/ 1060929 w 1866900"/>
                <a:gd name="connsiteY2" fmla="*/ 457691 h 1866900"/>
                <a:gd name="connsiteX3" fmla="*/ 1030740 w 1866900"/>
                <a:gd name="connsiteY3" fmla="*/ 673771 h 1866900"/>
                <a:gd name="connsiteX4" fmla="*/ 1041711 w 1866900"/>
                <a:gd name="connsiteY4" fmla="*/ 677177 h 1866900"/>
                <a:gd name="connsiteX5" fmla="*/ 1042881 w 1866900"/>
                <a:gd name="connsiteY5" fmla="*/ 677811 h 1866900"/>
                <a:gd name="connsiteX6" fmla="*/ 1205186 w 1866900"/>
                <a:gd name="connsiteY6" fmla="*/ 462790 h 1866900"/>
                <a:gd name="connsiteX7" fmla="*/ 1099756 w 1866900"/>
                <a:gd name="connsiteY7" fmla="*/ 711731 h 1866900"/>
                <a:gd name="connsiteX8" fmla="*/ 1110043 w 1866900"/>
                <a:gd name="connsiteY8" fmla="*/ 720220 h 1866900"/>
                <a:gd name="connsiteX9" fmla="*/ 1383030 w 1866900"/>
                <a:gd name="connsiteY9" fmla="*/ 483870 h 1866900"/>
                <a:gd name="connsiteX10" fmla="*/ 1146680 w 1866900"/>
                <a:gd name="connsiteY10" fmla="*/ 756857 h 1866900"/>
                <a:gd name="connsiteX11" fmla="*/ 1155169 w 1866900"/>
                <a:gd name="connsiteY11" fmla="*/ 767145 h 1866900"/>
                <a:gd name="connsiteX12" fmla="*/ 1404110 w 1866900"/>
                <a:gd name="connsiteY12" fmla="*/ 661714 h 1866900"/>
                <a:gd name="connsiteX13" fmla="*/ 1189088 w 1866900"/>
                <a:gd name="connsiteY13" fmla="*/ 824019 h 1866900"/>
                <a:gd name="connsiteX14" fmla="*/ 1189724 w 1866900"/>
                <a:gd name="connsiteY14" fmla="*/ 825190 h 1866900"/>
                <a:gd name="connsiteX15" fmla="*/ 1193129 w 1866900"/>
                <a:gd name="connsiteY15" fmla="*/ 836160 h 1866900"/>
                <a:gd name="connsiteX16" fmla="*/ 1409209 w 1866900"/>
                <a:gd name="connsiteY16" fmla="*/ 805971 h 1866900"/>
                <a:gd name="connsiteX17" fmla="*/ 1210937 w 1866900"/>
                <a:gd name="connsiteY17" fmla="*/ 886265 h 1866900"/>
                <a:gd name="connsiteX18" fmla="*/ 1866900 w 1866900"/>
                <a:gd name="connsiteY18" fmla="*/ 933451 h 1866900"/>
                <a:gd name="connsiteX19" fmla="*/ 1210937 w 1866900"/>
                <a:gd name="connsiteY19" fmla="*/ 980635 h 1866900"/>
                <a:gd name="connsiteX20" fmla="*/ 1409209 w 1866900"/>
                <a:gd name="connsiteY20" fmla="*/ 1060929 h 1866900"/>
                <a:gd name="connsiteX21" fmla="*/ 1193129 w 1866900"/>
                <a:gd name="connsiteY21" fmla="*/ 1030740 h 1866900"/>
                <a:gd name="connsiteX22" fmla="*/ 1189723 w 1866900"/>
                <a:gd name="connsiteY22" fmla="*/ 1041711 h 1866900"/>
                <a:gd name="connsiteX23" fmla="*/ 1189088 w 1866900"/>
                <a:gd name="connsiteY23" fmla="*/ 1042881 h 1866900"/>
                <a:gd name="connsiteX24" fmla="*/ 1404110 w 1866900"/>
                <a:gd name="connsiteY24" fmla="*/ 1205186 h 1866900"/>
                <a:gd name="connsiteX25" fmla="*/ 1155169 w 1866900"/>
                <a:gd name="connsiteY25" fmla="*/ 1099756 h 1866900"/>
                <a:gd name="connsiteX26" fmla="*/ 1146680 w 1866900"/>
                <a:gd name="connsiteY26" fmla="*/ 1110043 h 1866900"/>
                <a:gd name="connsiteX27" fmla="*/ 1383030 w 1866900"/>
                <a:gd name="connsiteY27" fmla="*/ 1383030 h 1866900"/>
                <a:gd name="connsiteX28" fmla="*/ 1110044 w 1866900"/>
                <a:gd name="connsiteY28" fmla="*/ 1146681 h 1866900"/>
                <a:gd name="connsiteX29" fmla="*/ 1099755 w 1866900"/>
                <a:gd name="connsiteY29" fmla="*/ 1155169 h 1866900"/>
                <a:gd name="connsiteX30" fmla="*/ 1205186 w 1866900"/>
                <a:gd name="connsiteY30" fmla="*/ 1404110 h 1866900"/>
                <a:gd name="connsiteX31" fmla="*/ 1042881 w 1866900"/>
                <a:gd name="connsiteY31" fmla="*/ 1189088 h 1866900"/>
                <a:gd name="connsiteX32" fmla="*/ 1041710 w 1866900"/>
                <a:gd name="connsiteY32" fmla="*/ 1189724 h 1866900"/>
                <a:gd name="connsiteX33" fmla="*/ 1030740 w 1866900"/>
                <a:gd name="connsiteY33" fmla="*/ 1193129 h 1866900"/>
                <a:gd name="connsiteX34" fmla="*/ 1060929 w 1866900"/>
                <a:gd name="connsiteY34" fmla="*/ 1409209 h 1866900"/>
                <a:gd name="connsiteX35" fmla="*/ 980635 w 1866900"/>
                <a:gd name="connsiteY35" fmla="*/ 1210937 h 1866900"/>
                <a:gd name="connsiteX36" fmla="*/ 933450 w 1866900"/>
                <a:gd name="connsiteY36" fmla="*/ 1866900 h 1866900"/>
                <a:gd name="connsiteX37" fmla="*/ 886265 w 1866900"/>
                <a:gd name="connsiteY37" fmla="*/ 1210937 h 1866900"/>
                <a:gd name="connsiteX38" fmla="*/ 805971 w 1866900"/>
                <a:gd name="connsiteY38" fmla="*/ 1409209 h 1866900"/>
                <a:gd name="connsiteX39" fmla="*/ 836160 w 1866900"/>
                <a:gd name="connsiteY39" fmla="*/ 1193129 h 1866900"/>
                <a:gd name="connsiteX40" fmla="*/ 825189 w 1866900"/>
                <a:gd name="connsiteY40" fmla="*/ 1189723 h 1866900"/>
                <a:gd name="connsiteX41" fmla="*/ 824019 w 1866900"/>
                <a:gd name="connsiteY41" fmla="*/ 1189089 h 1866900"/>
                <a:gd name="connsiteX42" fmla="*/ 661714 w 1866900"/>
                <a:gd name="connsiteY42" fmla="*/ 1404110 h 1866900"/>
                <a:gd name="connsiteX43" fmla="*/ 767144 w 1866900"/>
                <a:gd name="connsiteY43" fmla="*/ 1155169 h 1866900"/>
                <a:gd name="connsiteX44" fmla="*/ 756857 w 1866900"/>
                <a:gd name="connsiteY44" fmla="*/ 1146680 h 1866900"/>
                <a:gd name="connsiteX45" fmla="*/ 483870 w 1866900"/>
                <a:gd name="connsiteY45" fmla="*/ 1383030 h 1866900"/>
                <a:gd name="connsiteX46" fmla="*/ 720220 w 1866900"/>
                <a:gd name="connsiteY46" fmla="*/ 1110043 h 1866900"/>
                <a:gd name="connsiteX47" fmla="*/ 711731 w 1866900"/>
                <a:gd name="connsiteY47" fmla="*/ 1099755 h 1866900"/>
                <a:gd name="connsiteX48" fmla="*/ 462790 w 1866900"/>
                <a:gd name="connsiteY48" fmla="*/ 1205186 h 1866900"/>
                <a:gd name="connsiteX49" fmla="*/ 677812 w 1866900"/>
                <a:gd name="connsiteY49" fmla="*/ 1042881 h 1866900"/>
                <a:gd name="connsiteX50" fmla="*/ 677177 w 1866900"/>
                <a:gd name="connsiteY50" fmla="*/ 1041711 h 1866900"/>
                <a:gd name="connsiteX51" fmla="*/ 673771 w 1866900"/>
                <a:gd name="connsiteY51" fmla="*/ 1030740 h 1866900"/>
                <a:gd name="connsiteX52" fmla="*/ 457691 w 1866900"/>
                <a:gd name="connsiteY52" fmla="*/ 1060929 h 1866900"/>
                <a:gd name="connsiteX53" fmla="*/ 655963 w 1866900"/>
                <a:gd name="connsiteY53" fmla="*/ 980635 h 1866900"/>
                <a:gd name="connsiteX54" fmla="*/ 0 w 1866900"/>
                <a:gd name="connsiteY54" fmla="*/ 933450 h 1866900"/>
                <a:gd name="connsiteX55" fmla="*/ 655964 w 1866900"/>
                <a:gd name="connsiteY55" fmla="*/ 886266 h 1866900"/>
                <a:gd name="connsiteX56" fmla="*/ 457691 w 1866900"/>
                <a:gd name="connsiteY56" fmla="*/ 805971 h 1866900"/>
                <a:gd name="connsiteX57" fmla="*/ 673771 w 1866900"/>
                <a:gd name="connsiteY57" fmla="*/ 836160 h 1866900"/>
                <a:gd name="connsiteX58" fmla="*/ 677177 w 1866900"/>
                <a:gd name="connsiteY58" fmla="*/ 825189 h 1866900"/>
                <a:gd name="connsiteX59" fmla="*/ 677812 w 1866900"/>
                <a:gd name="connsiteY59" fmla="*/ 824019 h 1866900"/>
                <a:gd name="connsiteX60" fmla="*/ 462790 w 1866900"/>
                <a:gd name="connsiteY60" fmla="*/ 661714 h 1866900"/>
                <a:gd name="connsiteX61" fmla="*/ 711731 w 1866900"/>
                <a:gd name="connsiteY61" fmla="*/ 767144 h 1866900"/>
                <a:gd name="connsiteX62" fmla="*/ 720220 w 1866900"/>
                <a:gd name="connsiteY62" fmla="*/ 756857 h 1866900"/>
                <a:gd name="connsiteX63" fmla="*/ 483870 w 1866900"/>
                <a:gd name="connsiteY63" fmla="*/ 483870 h 1866900"/>
                <a:gd name="connsiteX64" fmla="*/ 756857 w 1866900"/>
                <a:gd name="connsiteY64" fmla="*/ 720220 h 1866900"/>
                <a:gd name="connsiteX65" fmla="*/ 767145 w 1866900"/>
                <a:gd name="connsiteY65" fmla="*/ 711731 h 1866900"/>
                <a:gd name="connsiteX66" fmla="*/ 661714 w 1866900"/>
                <a:gd name="connsiteY66" fmla="*/ 462790 h 1866900"/>
                <a:gd name="connsiteX67" fmla="*/ 824019 w 1866900"/>
                <a:gd name="connsiteY67" fmla="*/ 677812 h 1866900"/>
                <a:gd name="connsiteX68" fmla="*/ 825190 w 1866900"/>
                <a:gd name="connsiteY68" fmla="*/ 677176 h 1866900"/>
                <a:gd name="connsiteX69" fmla="*/ 836160 w 1866900"/>
                <a:gd name="connsiteY69" fmla="*/ 673771 h 1866900"/>
                <a:gd name="connsiteX70" fmla="*/ 805971 w 1866900"/>
                <a:gd name="connsiteY70" fmla="*/ 457691 h 1866900"/>
                <a:gd name="connsiteX71" fmla="*/ 886265 w 1866900"/>
                <a:gd name="connsiteY71" fmla="*/ 655963 h 1866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1866900" h="1866900">
                  <a:moveTo>
                    <a:pt x="933451" y="0"/>
                  </a:moveTo>
                  <a:lnTo>
                    <a:pt x="980635" y="655963"/>
                  </a:lnTo>
                  <a:lnTo>
                    <a:pt x="1060929" y="457691"/>
                  </a:lnTo>
                  <a:lnTo>
                    <a:pt x="1030740" y="673771"/>
                  </a:lnTo>
                  <a:lnTo>
                    <a:pt x="1041711" y="677177"/>
                  </a:lnTo>
                  <a:lnTo>
                    <a:pt x="1042881" y="677811"/>
                  </a:lnTo>
                  <a:lnTo>
                    <a:pt x="1205186" y="462790"/>
                  </a:lnTo>
                  <a:lnTo>
                    <a:pt x="1099756" y="711731"/>
                  </a:lnTo>
                  <a:lnTo>
                    <a:pt x="1110043" y="720220"/>
                  </a:lnTo>
                  <a:lnTo>
                    <a:pt x="1383030" y="483870"/>
                  </a:lnTo>
                  <a:lnTo>
                    <a:pt x="1146680" y="756857"/>
                  </a:lnTo>
                  <a:lnTo>
                    <a:pt x="1155169" y="767145"/>
                  </a:lnTo>
                  <a:lnTo>
                    <a:pt x="1404110" y="661714"/>
                  </a:lnTo>
                  <a:lnTo>
                    <a:pt x="1189088" y="824019"/>
                  </a:lnTo>
                  <a:lnTo>
                    <a:pt x="1189724" y="825190"/>
                  </a:lnTo>
                  <a:lnTo>
                    <a:pt x="1193129" y="836160"/>
                  </a:lnTo>
                  <a:lnTo>
                    <a:pt x="1409209" y="805971"/>
                  </a:lnTo>
                  <a:lnTo>
                    <a:pt x="1210937" y="886265"/>
                  </a:lnTo>
                  <a:lnTo>
                    <a:pt x="1866900" y="933451"/>
                  </a:lnTo>
                  <a:lnTo>
                    <a:pt x="1210937" y="980635"/>
                  </a:lnTo>
                  <a:lnTo>
                    <a:pt x="1409209" y="1060929"/>
                  </a:lnTo>
                  <a:lnTo>
                    <a:pt x="1193129" y="1030740"/>
                  </a:lnTo>
                  <a:lnTo>
                    <a:pt x="1189723" y="1041711"/>
                  </a:lnTo>
                  <a:lnTo>
                    <a:pt x="1189088" y="1042881"/>
                  </a:lnTo>
                  <a:lnTo>
                    <a:pt x="1404110" y="1205186"/>
                  </a:lnTo>
                  <a:lnTo>
                    <a:pt x="1155169" y="1099756"/>
                  </a:lnTo>
                  <a:lnTo>
                    <a:pt x="1146680" y="1110043"/>
                  </a:lnTo>
                  <a:lnTo>
                    <a:pt x="1383030" y="1383030"/>
                  </a:lnTo>
                  <a:lnTo>
                    <a:pt x="1110044" y="1146681"/>
                  </a:lnTo>
                  <a:lnTo>
                    <a:pt x="1099755" y="1155169"/>
                  </a:lnTo>
                  <a:lnTo>
                    <a:pt x="1205186" y="1404110"/>
                  </a:lnTo>
                  <a:lnTo>
                    <a:pt x="1042881" y="1189088"/>
                  </a:lnTo>
                  <a:lnTo>
                    <a:pt x="1041710" y="1189724"/>
                  </a:lnTo>
                  <a:lnTo>
                    <a:pt x="1030740" y="1193129"/>
                  </a:lnTo>
                  <a:lnTo>
                    <a:pt x="1060929" y="1409209"/>
                  </a:lnTo>
                  <a:lnTo>
                    <a:pt x="980635" y="1210937"/>
                  </a:lnTo>
                  <a:lnTo>
                    <a:pt x="933450" y="1866900"/>
                  </a:lnTo>
                  <a:lnTo>
                    <a:pt x="886265" y="1210937"/>
                  </a:lnTo>
                  <a:lnTo>
                    <a:pt x="805971" y="1409209"/>
                  </a:lnTo>
                  <a:lnTo>
                    <a:pt x="836160" y="1193129"/>
                  </a:lnTo>
                  <a:lnTo>
                    <a:pt x="825189" y="1189723"/>
                  </a:lnTo>
                  <a:lnTo>
                    <a:pt x="824019" y="1189089"/>
                  </a:lnTo>
                  <a:lnTo>
                    <a:pt x="661714" y="1404110"/>
                  </a:lnTo>
                  <a:lnTo>
                    <a:pt x="767144" y="1155169"/>
                  </a:lnTo>
                  <a:lnTo>
                    <a:pt x="756857" y="1146680"/>
                  </a:lnTo>
                  <a:lnTo>
                    <a:pt x="483870" y="1383030"/>
                  </a:lnTo>
                  <a:lnTo>
                    <a:pt x="720220" y="1110043"/>
                  </a:lnTo>
                  <a:lnTo>
                    <a:pt x="711731" y="1099755"/>
                  </a:lnTo>
                  <a:lnTo>
                    <a:pt x="462790" y="1205186"/>
                  </a:lnTo>
                  <a:lnTo>
                    <a:pt x="677812" y="1042881"/>
                  </a:lnTo>
                  <a:lnTo>
                    <a:pt x="677177" y="1041711"/>
                  </a:lnTo>
                  <a:lnTo>
                    <a:pt x="673771" y="1030740"/>
                  </a:lnTo>
                  <a:lnTo>
                    <a:pt x="457691" y="1060929"/>
                  </a:lnTo>
                  <a:lnTo>
                    <a:pt x="655963" y="980635"/>
                  </a:lnTo>
                  <a:lnTo>
                    <a:pt x="0" y="933450"/>
                  </a:lnTo>
                  <a:lnTo>
                    <a:pt x="655964" y="886266"/>
                  </a:lnTo>
                  <a:lnTo>
                    <a:pt x="457691" y="805971"/>
                  </a:lnTo>
                  <a:lnTo>
                    <a:pt x="673771" y="836160"/>
                  </a:lnTo>
                  <a:lnTo>
                    <a:pt x="677177" y="825189"/>
                  </a:lnTo>
                  <a:lnTo>
                    <a:pt x="677812" y="824019"/>
                  </a:lnTo>
                  <a:lnTo>
                    <a:pt x="462790" y="661714"/>
                  </a:lnTo>
                  <a:lnTo>
                    <a:pt x="711731" y="767144"/>
                  </a:lnTo>
                  <a:lnTo>
                    <a:pt x="720220" y="756857"/>
                  </a:lnTo>
                  <a:lnTo>
                    <a:pt x="483870" y="483870"/>
                  </a:lnTo>
                  <a:lnTo>
                    <a:pt x="756857" y="720220"/>
                  </a:lnTo>
                  <a:lnTo>
                    <a:pt x="767145" y="711731"/>
                  </a:lnTo>
                  <a:lnTo>
                    <a:pt x="661714" y="462790"/>
                  </a:lnTo>
                  <a:lnTo>
                    <a:pt x="824019" y="677812"/>
                  </a:lnTo>
                  <a:lnTo>
                    <a:pt x="825190" y="677176"/>
                  </a:lnTo>
                  <a:lnTo>
                    <a:pt x="836160" y="673771"/>
                  </a:lnTo>
                  <a:lnTo>
                    <a:pt x="805971" y="457691"/>
                  </a:lnTo>
                  <a:lnTo>
                    <a:pt x="886265" y="655963"/>
                  </a:lnTo>
                  <a:close/>
                </a:path>
              </a:pathLst>
            </a:custGeom>
            <a:gradFill>
              <a:gsLst>
                <a:gs pos="0">
                  <a:schemeClr val="bg1">
                    <a:alpha val="70000"/>
                  </a:schemeClr>
                </a:gs>
                <a:gs pos="50000">
                  <a:srgbClr val="FF0000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glow rad="63500">
                <a:srgbClr val="FF0000">
                  <a:alpha val="30000"/>
                </a:srgbClr>
              </a:glow>
            </a:effectLst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17" name="グループ化 16"/>
          <p:cNvGrpSpPr/>
          <p:nvPr/>
        </p:nvGrpSpPr>
        <p:grpSpPr>
          <a:xfrm>
            <a:off x="6023277" y="4716233"/>
            <a:ext cx="1644348" cy="1644348"/>
            <a:chOff x="6023277" y="4716233"/>
            <a:chExt cx="1644348" cy="1644348"/>
          </a:xfrm>
        </p:grpSpPr>
        <p:sp>
          <p:nvSpPr>
            <p:cNvPr id="69" name="フリーフォーム: 図形 68"/>
            <p:cNvSpPr/>
            <p:nvPr/>
          </p:nvSpPr>
          <p:spPr>
            <a:xfrm>
              <a:off x="6129534" y="4822490"/>
              <a:ext cx="1431834" cy="1431834"/>
            </a:xfrm>
            <a:custGeom>
              <a:avLst/>
              <a:gdLst>
                <a:gd name="connsiteX0" fmla="*/ 896620 w 1793240"/>
                <a:gd name="connsiteY0" fmla="*/ 377081 h 1793240"/>
                <a:gd name="connsiteX1" fmla="*/ 377081 w 1793240"/>
                <a:gd name="connsiteY1" fmla="*/ 896620 h 1793240"/>
                <a:gd name="connsiteX2" fmla="*/ 896620 w 1793240"/>
                <a:gd name="connsiteY2" fmla="*/ 1416159 h 1793240"/>
                <a:gd name="connsiteX3" fmla="*/ 1416159 w 1793240"/>
                <a:gd name="connsiteY3" fmla="*/ 896620 h 1793240"/>
                <a:gd name="connsiteX4" fmla="*/ 896620 w 1793240"/>
                <a:gd name="connsiteY4" fmla="*/ 377081 h 1793240"/>
                <a:gd name="connsiteX5" fmla="*/ 896620 w 1793240"/>
                <a:gd name="connsiteY5" fmla="*/ 233045 h 1793240"/>
                <a:gd name="connsiteX6" fmla="*/ 1560195 w 1793240"/>
                <a:gd name="connsiteY6" fmla="*/ 896620 h 1793240"/>
                <a:gd name="connsiteX7" fmla="*/ 896620 w 1793240"/>
                <a:gd name="connsiteY7" fmla="*/ 1560195 h 1793240"/>
                <a:gd name="connsiteX8" fmla="*/ 233045 w 1793240"/>
                <a:gd name="connsiteY8" fmla="*/ 896620 h 1793240"/>
                <a:gd name="connsiteX9" fmla="*/ 896620 w 1793240"/>
                <a:gd name="connsiteY9" fmla="*/ 233045 h 1793240"/>
                <a:gd name="connsiteX10" fmla="*/ 896620 w 1793240"/>
                <a:gd name="connsiteY10" fmla="*/ 141733 h 1793240"/>
                <a:gd name="connsiteX11" fmla="*/ 141733 w 1793240"/>
                <a:gd name="connsiteY11" fmla="*/ 896620 h 1793240"/>
                <a:gd name="connsiteX12" fmla="*/ 896620 w 1793240"/>
                <a:gd name="connsiteY12" fmla="*/ 1651507 h 1793240"/>
                <a:gd name="connsiteX13" fmla="*/ 1651507 w 1793240"/>
                <a:gd name="connsiteY13" fmla="*/ 896620 h 1793240"/>
                <a:gd name="connsiteX14" fmla="*/ 896620 w 1793240"/>
                <a:gd name="connsiteY14" fmla="*/ 141733 h 1793240"/>
                <a:gd name="connsiteX15" fmla="*/ 896620 w 1793240"/>
                <a:gd name="connsiteY15" fmla="*/ 92711 h 1793240"/>
                <a:gd name="connsiteX16" fmla="*/ 1700529 w 1793240"/>
                <a:gd name="connsiteY16" fmla="*/ 896620 h 1793240"/>
                <a:gd name="connsiteX17" fmla="*/ 896620 w 1793240"/>
                <a:gd name="connsiteY17" fmla="*/ 1700529 h 1793240"/>
                <a:gd name="connsiteX18" fmla="*/ 92711 w 1793240"/>
                <a:gd name="connsiteY18" fmla="*/ 896620 h 1793240"/>
                <a:gd name="connsiteX19" fmla="*/ 896620 w 1793240"/>
                <a:gd name="connsiteY19" fmla="*/ 92711 h 1793240"/>
                <a:gd name="connsiteX20" fmla="*/ 896620 w 1793240"/>
                <a:gd name="connsiteY20" fmla="*/ 19295 h 1793240"/>
                <a:gd name="connsiteX21" fmla="*/ 19295 w 1793240"/>
                <a:gd name="connsiteY21" fmla="*/ 896620 h 1793240"/>
                <a:gd name="connsiteX22" fmla="*/ 896620 w 1793240"/>
                <a:gd name="connsiteY22" fmla="*/ 1773945 h 1793240"/>
                <a:gd name="connsiteX23" fmla="*/ 1773945 w 1793240"/>
                <a:gd name="connsiteY23" fmla="*/ 896620 h 1793240"/>
                <a:gd name="connsiteX24" fmla="*/ 896620 w 1793240"/>
                <a:gd name="connsiteY24" fmla="*/ 19295 h 1793240"/>
                <a:gd name="connsiteX25" fmla="*/ 896620 w 1793240"/>
                <a:gd name="connsiteY25" fmla="*/ 0 h 1793240"/>
                <a:gd name="connsiteX26" fmla="*/ 1793240 w 1793240"/>
                <a:gd name="connsiteY26" fmla="*/ 896620 h 1793240"/>
                <a:gd name="connsiteX27" fmla="*/ 896620 w 1793240"/>
                <a:gd name="connsiteY27" fmla="*/ 1793240 h 1793240"/>
                <a:gd name="connsiteX28" fmla="*/ 0 w 1793240"/>
                <a:gd name="connsiteY28" fmla="*/ 896620 h 1793240"/>
                <a:gd name="connsiteX29" fmla="*/ 896620 w 1793240"/>
                <a:gd name="connsiteY29" fmla="*/ 0 h 1793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793240" h="1793240">
                  <a:moveTo>
                    <a:pt x="896620" y="377081"/>
                  </a:moveTo>
                  <a:cubicBezTo>
                    <a:pt x="609687" y="377081"/>
                    <a:pt x="377081" y="609687"/>
                    <a:pt x="377081" y="896620"/>
                  </a:cubicBezTo>
                  <a:cubicBezTo>
                    <a:pt x="377081" y="1183553"/>
                    <a:pt x="609687" y="1416159"/>
                    <a:pt x="896620" y="1416159"/>
                  </a:cubicBezTo>
                  <a:cubicBezTo>
                    <a:pt x="1183553" y="1416159"/>
                    <a:pt x="1416159" y="1183553"/>
                    <a:pt x="1416159" y="896620"/>
                  </a:cubicBezTo>
                  <a:cubicBezTo>
                    <a:pt x="1416159" y="609687"/>
                    <a:pt x="1183553" y="377081"/>
                    <a:pt x="896620" y="377081"/>
                  </a:cubicBezTo>
                  <a:close/>
                  <a:moveTo>
                    <a:pt x="896620" y="233045"/>
                  </a:moveTo>
                  <a:cubicBezTo>
                    <a:pt x="1263102" y="233045"/>
                    <a:pt x="1560195" y="530138"/>
                    <a:pt x="1560195" y="896620"/>
                  </a:cubicBezTo>
                  <a:cubicBezTo>
                    <a:pt x="1560195" y="1263102"/>
                    <a:pt x="1263102" y="1560195"/>
                    <a:pt x="896620" y="1560195"/>
                  </a:cubicBezTo>
                  <a:cubicBezTo>
                    <a:pt x="530138" y="1560195"/>
                    <a:pt x="233045" y="1263102"/>
                    <a:pt x="233045" y="896620"/>
                  </a:cubicBezTo>
                  <a:cubicBezTo>
                    <a:pt x="233045" y="530138"/>
                    <a:pt x="530138" y="233045"/>
                    <a:pt x="896620" y="233045"/>
                  </a:cubicBezTo>
                  <a:close/>
                  <a:moveTo>
                    <a:pt x="896620" y="141733"/>
                  </a:moveTo>
                  <a:cubicBezTo>
                    <a:pt x="479707" y="141733"/>
                    <a:pt x="141733" y="479707"/>
                    <a:pt x="141733" y="896620"/>
                  </a:cubicBezTo>
                  <a:cubicBezTo>
                    <a:pt x="141733" y="1313533"/>
                    <a:pt x="479707" y="1651507"/>
                    <a:pt x="896620" y="1651507"/>
                  </a:cubicBezTo>
                  <a:cubicBezTo>
                    <a:pt x="1313533" y="1651507"/>
                    <a:pt x="1651507" y="1313533"/>
                    <a:pt x="1651507" y="896620"/>
                  </a:cubicBezTo>
                  <a:cubicBezTo>
                    <a:pt x="1651507" y="479707"/>
                    <a:pt x="1313533" y="141733"/>
                    <a:pt x="896620" y="141733"/>
                  </a:cubicBezTo>
                  <a:close/>
                  <a:moveTo>
                    <a:pt x="896620" y="92711"/>
                  </a:moveTo>
                  <a:cubicBezTo>
                    <a:pt x="1340607" y="92711"/>
                    <a:pt x="1700529" y="452633"/>
                    <a:pt x="1700529" y="896620"/>
                  </a:cubicBezTo>
                  <a:cubicBezTo>
                    <a:pt x="1700529" y="1340607"/>
                    <a:pt x="1340607" y="1700529"/>
                    <a:pt x="896620" y="1700529"/>
                  </a:cubicBezTo>
                  <a:cubicBezTo>
                    <a:pt x="452633" y="1700529"/>
                    <a:pt x="92711" y="1340607"/>
                    <a:pt x="92711" y="896620"/>
                  </a:cubicBezTo>
                  <a:cubicBezTo>
                    <a:pt x="92711" y="452633"/>
                    <a:pt x="452633" y="92711"/>
                    <a:pt x="896620" y="92711"/>
                  </a:cubicBezTo>
                  <a:close/>
                  <a:moveTo>
                    <a:pt x="896620" y="19295"/>
                  </a:moveTo>
                  <a:cubicBezTo>
                    <a:pt x="412087" y="19295"/>
                    <a:pt x="19295" y="412087"/>
                    <a:pt x="19295" y="896620"/>
                  </a:cubicBezTo>
                  <a:cubicBezTo>
                    <a:pt x="19295" y="1381153"/>
                    <a:pt x="412087" y="1773945"/>
                    <a:pt x="896620" y="1773945"/>
                  </a:cubicBezTo>
                  <a:cubicBezTo>
                    <a:pt x="1381153" y="1773945"/>
                    <a:pt x="1773945" y="1381153"/>
                    <a:pt x="1773945" y="896620"/>
                  </a:cubicBezTo>
                  <a:cubicBezTo>
                    <a:pt x="1773945" y="412087"/>
                    <a:pt x="1381153" y="19295"/>
                    <a:pt x="896620" y="19295"/>
                  </a:cubicBezTo>
                  <a:close/>
                  <a:moveTo>
                    <a:pt x="896620" y="0"/>
                  </a:moveTo>
                  <a:cubicBezTo>
                    <a:pt x="1391810" y="0"/>
                    <a:pt x="1793240" y="401430"/>
                    <a:pt x="1793240" y="896620"/>
                  </a:cubicBezTo>
                  <a:cubicBezTo>
                    <a:pt x="1793240" y="1391810"/>
                    <a:pt x="1391810" y="1793240"/>
                    <a:pt x="896620" y="1793240"/>
                  </a:cubicBezTo>
                  <a:cubicBezTo>
                    <a:pt x="401430" y="1793240"/>
                    <a:pt x="0" y="1391810"/>
                    <a:pt x="0" y="896620"/>
                  </a:cubicBezTo>
                  <a:cubicBezTo>
                    <a:pt x="0" y="401430"/>
                    <a:pt x="401430" y="0"/>
                    <a:pt x="896620" y="0"/>
                  </a:cubicBezTo>
                  <a:close/>
                </a:path>
              </a:pathLst>
            </a:custGeom>
            <a:solidFill>
              <a:schemeClr val="bg1">
                <a:alpha val="70000"/>
              </a:schemeClr>
            </a:solidFill>
            <a:ln>
              <a:noFill/>
            </a:ln>
            <a:effectLst>
              <a:glow rad="63500">
                <a:srgbClr val="FF0000">
                  <a:alpha val="30000"/>
                </a:srgb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0" name="フリーフォーム: 図形 69"/>
            <p:cNvSpPr/>
            <p:nvPr/>
          </p:nvSpPr>
          <p:spPr bwMode="auto">
            <a:xfrm>
              <a:off x="6023277" y="4716233"/>
              <a:ext cx="1644348" cy="1644348"/>
            </a:xfrm>
            <a:custGeom>
              <a:avLst/>
              <a:gdLst>
                <a:gd name="connsiteX0" fmla="*/ 933450 w 1866900"/>
                <a:gd name="connsiteY0" fmla="*/ 0 h 1866900"/>
                <a:gd name="connsiteX1" fmla="*/ 980933 w 1866900"/>
                <a:gd name="connsiteY1" fmla="*/ 660106 h 1866900"/>
                <a:gd name="connsiteX2" fmla="*/ 989503 w 1866900"/>
                <a:gd name="connsiteY2" fmla="*/ 660970 h 1866900"/>
                <a:gd name="connsiteX3" fmla="*/ 990492 w 1866900"/>
                <a:gd name="connsiteY3" fmla="*/ 661277 h 1866900"/>
                <a:gd name="connsiteX4" fmla="*/ 1041291 w 1866900"/>
                <a:gd name="connsiteY4" fmla="*/ 537248 h 1866900"/>
                <a:gd name="connsiteX5" fmla="*/ 1022055 w 1866900"/>
                <a:gd name="connsiteY5" fmla="*/ 671075 h 1866900"/>
                <a:gd name="connsiteX6" fmla="*/ 1041711 w 1866900"/>
                <a:gd name="connsiteY6" fmla="*/ 677177 h 1866900"/>
                <a:gd name="connsiteX7" fmla="*/ 1042881 w 1866900"/>
                <a:gd name="connsiteY7" fmla="*/ 677812 h 1866900"/>
                <a:gd name="connsiteX8" fmla="*/ 1205186 w 1866900"/>
                <a:gd name="connsiteY8" fmla="*/ 462790 h 1866900"/>
                <a:gd name="connsiteX9" fmla="*/ 1099755 w 1866900"/>
                <a:gd name="connsiteY9" fmla="*/ 711731 h 1866900"/>
                <a:gd name="connsiteX10" fmla="*/ 1110044 w 1866900"/>
                <a:gd name="connsiteY10" fmla="*/ 720220 h 1866900"/>
                <a:gd name="connsiteX11" fmla="*/ 1383030 w 1866900"/>
                <a:gd name="connsiteY11" fmla="*/ 483870 h 1866900"/>
                <a:gd name="connsiteX12" fmla="*/ 1146681 w 1866900"/>
                <a:gd name="connsiteY12" fmla="*/ 756857 h 1866900"/>
                <a:gd name="connsiteX13" fmla="*/ 1154746 w 1866900"/>
                <a:gd name="connsiteY13" fmla="*/ 766631 h 1866900"/>
                <a:gd name="connsiteX14" fmla="*/ 1578857 w 1866900"/>
                <a:gd name="connsiteY14" fmla="*/ 560824 h 1866900"/>
                <a:gd name="connsiteX15" fmla="*/ 1189422 w 1866900"/>
                <a:gd name="connsiteY15" fmla="*/ 824634 h 1866900"/>
                <a:gd name="connsiteX16" fmla="*/ 1189723 w 1866900"/>
                <a:gd name="connsiteY16" fmla="*/ 825189 h 1866900"/>
                <a:gd name="connsiteX17" fmla="*/ 1205930 w 1866900"/>
                <a:gd name="connsiteY17" fmla="*/ 877397 h 1866900"/>
                <a:gd name="connsiteX18" fmla="*/ 1206794 w 1866900"/>
                <a:gd name="connsiteY18" fmla="*/ 885968 h 1866900"/>
                <a:gd name="connsiteX19" fmla="*/ 1866900 w 1866900"/>
                <a:gd name="connsiteY19" fmla="*/ 933450 h 1866900"/>
                <a:gd name="connsiteX20" fmla="*/ 1206794 w 1866900"/>
                <a:gd name="connsiteY20" fmla="*/ 980933 h 1866900"/>
                <a:gd name="connsiteX21" fmla="*/ 1205930 w 1866900"/>
                <a:gd name="connsiteY21" fmla="*/ 989503 h 1866900"/>
                <a:gd name="connsiteX22" fmla="*/ 1205622 w 1866900"/>
                <a:gd name="connsiteY22" fmla="*/ 990492 h 1866900"/>
                <a:gd name="connsiteX23" fmla="*/ 1329652 w 1866900"/>
                <a:gd name="connsiteY23" fmla="*/ 1041291 h 1866900"/>
                <a:gd name="connsiteX24" fmla="*/ 1195825 w 1866900"/>
                <a:gd name="connsiteY24" fmla="*/ 1022056 h 1866900"/>
                <a:gd name="connsiteX25" fmla="*/ 1189724 w 1866900"/>
                <a:gd name="connsiteY25" fmla="*/ 1041711 h 1866900"/>
                <a:gd name="connsiteX26" fmla="*/ 1189089 w 1866900"/>
                <a:gd name="connsiteY26" fmla="*/ 1042881 h 1866900"/>
                <a:gd name="connsiteX27" fmla="*/ 1404110 w 1866900"/>
                <a:gd name="connsiteY27" fmla="*/ 1205186 h 1866900"/>
                <a:gd name="connsiteX28" fmla="*/ 1155170 w 1866900"/>
                <a:gd name="connsiteY28" fmla="*/ 1099755 h 1866900"/>
                <a:gd name="connsiteX29" fmla="*/ 1146681 w 1866900"/>
                <a:gd name="connsiteY29" fmla="*/ 1110044 h 1866900"/>
                <a:gd name="connsiteX30" fmla="*/ 1383031 w 1866900"/>
                <a:gd name="connsiteY30" fmla="*/ 1383030 h 1866900"/>
                <a:gd name="connsiteX31" fmla="*/ 1110044 w 1866900"/>
                <a:gd name="connsiteY31" fmla="*/ 1146681 h 1866900"/>
                <a:gd name="connsiteX32" fmla="*/ 1100269 w 1866900"/>
                <a:gd name="connsiteY32" fmla="*/ 1154745 h 1866900"/>
                <a:gd name="connsiteX33" fmla="*/ 1306076 w 1866900"/>
                <a:gd name="connsiteY33" fmla="*/ 1578856 h 1866900"/>
                <a:gd name="connsiteX34" fmla="*/ 1042267 w 1866900"/>
                <a:gd name="connsiteY34" fmla="*/ 1189422 h 1866900"/>
                <a:gd name="connsiteX35" fmla="*/ 1041711 w 1866900"/>
                <a:gd name="connsiteY35" fmla="*/ 1189724 h 1866900"/>
                <a:gd name="connsiteX36" fmla="*/ 989504 w 1866900"/>
                <a:gd name="connsiteY36" fmla="*/ 1205930 h 1866900"/>
                <a:gd name="connsiteX37" fmla="*/ 980934 w 1866900"/>
                <a:gd name="connsiteY37" fmla="*/ 1206794 h 1866900"/>
                <a:gd name="connsiteX38" fmla="*/ 933450 w 1866900"/>
                <a:gd name="connsiteY38" fmla="*/ 1866900 h 1866900"/>
                <a:gd name="connsiteX39" fmla="*/ 885967 w 1866900"/>
                <a:gd name="connsiteY39" fmla="*/ 1206794 h 1866900"/>
                <a:gd name="connsiteX40" fmla="*/ 877397 w 1866900"/>
                <a:gd name="connsiteY40" fmla="*/ 1205930 h 1866900"/>
                <a:gd name="connsiteX41" fmla="*/ 876409 w 1866900"/>
                <a:gd name="connsiteY41" fmla="*/ 1205623 h 1866900"/>
                <a:gd name="connsiteX42" fmla="*/ 825609 w 1866900"/>
                <a:gd name="connsiteY42" fmla="*/ 1329652 h 1866900"/>
                <a:gd name="connsiteX43" fmla="*/ 844845 w 1866900"/>
                <a:gd name="connsiteY43" fmla="*/ 1195824 h 1866900"/>
                <a:gd name="connsiteX44" fmla="*/ 825189 w 1866900"/>
                <a:gd name="connsiteY44" fmla="*/ 1189723 h 1866900"/>
                <a:gd name="connsiteX45" fmla="*/ 824019 w 1866900"/>
                <a:gd name="connsiteY45" fmla="*/ 1189088 h 1866900"/>
                <a:gd name="connsiteX46" fmla="*/ 661714 w 1866900"/>
                <a:gd name="connsiteY46" fmla="*/ 1404110 h 1866900"/>
                <a:gd name="connsiteX47" fmla="*/ 767145 w 1866900"/>
                <a:gd name="connsiteY47" fmla="*/ 1155169 h 1866900"/>
                <a:gd name="connsiteX48" fmla="*/ 756856 w 1866900"/>
                <a:gd name="connsiteY48" fmla="*/ 1146680 h 1866900"/>
                <a:gd name="connsiteX49" fmla="*/ 483870 w 1866900"/>
                <a:gd name="connsiteY49" fmla="*/ 1383031 h 1866900"/>
                <a:gd name="connsiteX50" fmla="*/ 720219 w 1866900"/>
                <a:gd name="connsiteY50" fmla="*/ 1110043 h 1866900"/>
                <a:gd name="connsiteX51" fmla="*/ 712154 w 1866900"/>
                <a:gd name="connsiteY51" fmla="*/ 1100269 h 1866900"/>
                <a:gd name="connsiteX52" fmla="*/ 288044 w 1866900"/>
                <a:gd name="connsiteY52" fmla="*/ 1306076 h 1866900"/>
                <a:gd name="connsiteX53" fmla="*/ 677478 w 1866900"/>
                <a:gd name="connsiteY53" fmla="*/ 1042266 h 1866900"/>
                <a:gd name="connsiteX54" fmla="*/ 677177 w 1866900"/>
                <a:gd name="connsiteY54" fmla="*/ 1041711 h 1866900"/>
                <a:gd name="connsiteX55" fmla="*/ 660970 w 1866900"/>
                <a:gd name="connsiteY55" fmla="*/ 989503 h 1866900"/>
                <a:gd name="connsiteX56" fmla="*/ 660106 w 1866900"/>
                <a:gd name="connsiteY56" fmla="*/ 980932 h 1866900"/>
                <a:gd name="connsiteX57" fmla="*/ 0 w 1866900"/>
                <a:gd name="connsiteY57" fmla="*/ 933450 h 1866900"/>
                <a:gd name="connsiteX58" fmla="*/ 660106 w 1866900"/>
                <a:gd name="connsiteY58" fmla="*/ 885967 h 1866900"/>
                <a:gd name="connsiteX59" fmla="*/ 660970 w 1866900"/>
                <a:gd name="connsiteY59" fmla="*/ 877397 h 1866900"/>
                <a:gd name="connsiteX60" fmla="*/ 661278 w 1866900"/>
                <a:gd name="connsiteY60" fmla="*/ 876408 h 1866900"/>
                <a:gd name="connsiteX61" fmla="*/ 537248 w 1866900"/>
                <a:gd name="connsiteY61" fmla="*/ 825609 h 1866900"/>
                <a:gd name="connsiteX62" fmla="*/ 671075 w 1866900"/>
                <a:gd name="connsiteY62" fmla="*/ 844844 h 1866900"/>
                <a:gd name="connsiteX63" fmla="*/ 677176 w 1866900"/>
                <a:gd name="connsiteY63" fmla="*/ 825189 h 1866900"/>
                <a:gd name="connsiteX64" fmla="*/ 677811 w 1866900"/>
                <a:gd name="connsiteY64" fmla="*/ 824019 h 1866900"/>
                <a:gd name="connsiteX65" fmla="*/ 462790 w 1866900"/>
                <a:gd name="connsiteY65" fmla="*/ 661714 h 1866900"/>
                <a:gd name="connsiteX66" fmla="*/ 711730 w 1866900"/>
                <a:gd name="connsiteY66" fmla="*/ 767145 h 1866900"/>
                <a:gd name="connsiteX67" fmla="*/ 720219 w 1866900"/>
                <a:gd name="connsiteY67" fmla="*/ 756856 h 1866900"/>
                <a:gd name="connsiteX68" fmla="*/ 483869 w 1866900"/>
                <a:gd name="connsiteY68" fmla="*/ 483870 h 1866900"/>
                <a:gd name="connsiteX69" fmla="*/ 756856 w 1866900"/>
                <a:gd name="connsiteY69" fmla="*/ 720219 h 1866900"/>
                <a:gd name="connsiteX70" fmla="*/ 766631 w 1866900"/>
                <a:gd name="connsiteY70" fmla="*/ 712155 h 1866900"/>
                <a:gd name="connsiteX71" fmla="*/ 560824 w 1866900"/>
                <a:gd name="connsiteY71" fmla="*/ 288044 h 1866900"/>
                <a:gd name="connsiteX72" fmla="*/ 824633 w 1866900"/>
                <a:gd name="connsiteY72" fmla="*/ 677478 h 1866900"/>
                <a:gd name="connsiteX73" fmla="*/ 825189 w 1866900"/>
                <a:gd name="connsiteY73" fmla="*/ 677177 h 1866900"/>
                <a:gd name="connsiteX74" fmla="*/ 877397 w 1866900"/>
                <a:gd name="connsiteY74" fmla="*/ 660970 h 1866900"/>
                <a:gd name="connsiteX75" fmla="*/ 885968 w 1866900"/>
                <a:gd name="connsiteY75" fmla="*/ 660107 h 1866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</a:cxnLst>
              <a:rect l="l" t="t" r="r" b="b"/>
              <a:pathLst>
                <a:path w="1866900" h="1866900">
                  <a:moveTo>
                    <a:pt x="933450" y="0"/>
                  </a:moveTo>
                  <a:lnTo>
                    <a:pt x="980933" y="660106"/>
                  </a:lnTo>
                  <a:lnTo>
                    <a:pt x="989503" y="660970"/>
                  </a:lnTo>
                  <a:lnTo>
                    <a:pt x="990492" y="661277"/>
                  </a:lnTo>
                  <a:lnTo>
                    <a:pt x="1041291" y="537248"/>
                  </a:lnTo>
                  <a:lnTo>
                    <a:pt x="1022055" y="671075"/>
                  </a:lnTo>
                  <a:lnTo>
                    <a:pt x="1041711" y="677177"/>
                  </a:lnTo>
                  <a:lnTo>
                    <a:pt x="1042881" y="677812"/>
                  </a:lnTo>
                  <a:lnTo>
                    <a:pt x="1205186" y="462790"/>
                  </a:lnTo>
                  <a:lnTo>
                    <a:pt x="1099755" y="711731"/>
                  </a:lnTo>
                  <a:lnTo>
                    <a:pt x="1110044" y="720220"/>
                  </a:lnTo>
                  <a:lnTo>
                    <a:pt x="1383030" y="483870"/>
                  </a:lnTo>
                  <a:lnTo>
                    <a:pt x="1146681" y="756857"/>
                  </a:lnTo>
                  <a:lnTo>
                    <a:pt x="1154746" y="766631"/>
                  </a:lnTo>
                  <a:lnTo>
                    <a:pt x="1578857" y="560824"/>
                  </a:lnTo>
                  <a:lnTo>
                    <a:pt x="1189422" y="824634"/>
                  </a:lnTo>
                  <a:lnTo>
                    <a:pt x="1189723" y="825189"/>
                  </a:lnTo>
                  <a:cubicBezTo>
                    <a:pt x="1196760" y="841827"/>
                    <a:pt x="1202225" y="859291"/>
                    <a:pt x="1205930" y="877397"/>
                  </a:cubicBezTo>
                  <a:lnTo>
                    <a:pt x="1206794" y="885968"/>
                  </a:lnTo>
                  <a:lnTo>
                    <a:pt x="1866900" y="933450"/>
                  </a:lnTo>
                  <a:lnTo>
                    <a:pt x="1206794" y="980933"/>
                  </a:lnTo>
                  <a:lnTo>
                    <a:pt x="1205930" y="989503"/>
                  </a:lnTo>
                  <a:lnTo>
                    <a:pt x="1205622" y="990492"/>
                  </a:lnTo>
                  <a:lnTo>
                    <a:pt x="1329652" y="1041291"/>
                  </a:lnTo>
                  <a:lnTo>
                    <a:pt x="1195825" y="1022056"/>
                  </a:lnTo>
                  <a:lnTo>
                    <a:pt x="1189724" y="1041711"/>
                  </a:lnTo>
                  <a:lnTo>
                    <a:pt x="1189089" y="1042881"/>
                  </a:lnTo>
                  <a:lnTo>
                    <a:pt x="1404110" y="1205186"/>
                  </a:lnTo>
                  <a:lnTo>
                    <a:pt x="1155170" y="1099755"/>
                  </a:lnTo>
                  <a:lnTo>
                    <a:pt x="1146681" y="1110044"/>
                  </a:lnTo>
                  <a:lnTo>
                    <a:pt x="1383031" y="1383030"/>
                  </a:lnTo>
                  <a:lnTo>
                    <a:pt x="1110044" y="1146681"/>
                  </a:lnTo>
                  <a:lnTo>
                    <a:pt x="1100269" y="1154745"/>
                  </a:lnTo>
                  <a:lnTo>
                    <a:pt x="1306076" y="1578856"/>
                  </a:lnTo>
                  <a:lnTo>
                    <a:pt x="1042267" y="1189422"/>
                  </a:lnTo>
                  <a:lnTo>
                    <a:pt x="1041711" y="1189724"/>
                  </a:lnTo>
                  <a:cubicBezTo>
                    <a:pt x="1025074" y="1196760"/>
                    <a:pt x="1007609" y="1202225"/>
                    <a:pt x="989504" y="1205930"/>
                  </a:cubicBezTo>
                  <a:lnTo>
                    <a:pt x="980934" y="1206794"/>
                  </a:lnTo>
                  <a:lnTo>
                    <a:pt x="933450" y="1866900"/>
                  </a:lnTo>
                  <a:lnTo>
                    <a:pt x="885967" y="1206794"/>
                  </a:lnTo>
                  <a:lnTo>
                    <a:pt x="877397" y="1205930"/>
                  </a:lnTo>
                  <a:lnTo>
                    <a:pt x="876409" y="1205623"/>
                  </a:lnTo>
                  <a:lnTo>
                    <a:pt x="825609" y="1329652"/>
                  </a:lnTo>
                  <a:lnTo>
                    <a:pt x="844845" y="1195824"/>
                  </a:lnTo>
                  <a:lnTo>
                    <a:pt x="825189" y="1189723"/>
                  </a:lnTo>
                  <a:lnTo>
                    <a:pt x="824019" y="1189088"/>
                  </a:lnTo>
                  <a:lnTo>
                    <a:pt x="661714" y="1404110"/>
                  </a:lnTo>
                  <a:lnTo>
                    <a:pt x="767145" y="1155169"/>
                  </a:lnTo>
                  <a:lnTo>
                    <a:pt x="756856" y="1146680"/>
                  </a:lnTo>
                  <a:lnTo>
                    <a:pt x="483870" y="1383031"/>
                  </a:lnTo>
                  <a:lnTo>
                    <a:pt x="720219" y="1110043"/>
                  </a:lnTo>
                  <a:lnTo>
                    <a:pt x="712154" y="1100269"/>
                  </a:lnTo>
                  <a:lnTo>
                    <a:pt x="288044" y="1306076"/>
                  </a:lnTo>
                  <a:lnTo>
                    <a:pt x="677478" y="1042266"/>
                  </a:lnTo>
                  <a:lnTo>
                    <a:pt x="677177" y="1041711"/>
                  </a:lnTo>
                  <a:cubicBezTo>
                    <a:pt x="670140" y="1025073"/>
                    <a:pt x="664675" y="1007609"/>
                    <a:pt x="660970" y="989503"/>
                  </a:cubicBezTo>
                  <a:lnTo>
                    <a:pt x="660106" y="980932"/>
                  </a:lnTo>
                  <a:lnTo>
                    <a:pt x="0" y="933450"/>
                  </a:lnTo>
                  <a:lnTo>
                    <a:pt x="660106" y="885967"/>
                  </a:lnTo>
                  <a:lnTo>
                    <a:pt x="660970" y="877397"/>
                  </a:lnTo>
                  <a:lnTo>
                    <a:pt x="661278" y="876408"/>
                  </a:lnTo>
                  <a:lnTo>
                    <a:pt x="537248" y="825609"/>
                  </a:lnTo>
                  <a:lnTo>
                    <a:pt x="671075" y="844844"/>
                  </a:lnTo>
                  <a:lnTo>
                    <a:pt x="677176" y="825189"/>
                  </a:lnTo>
                  <a:lnTo>
                    <a:pt x="677811" y="824019"/>
                  </a:lnTo>
                  <a:lnTo>
                    <a:pt x="462790" y="661714"/>
                  </a:lnTo>
                  <a:lnTo>
                    <a:pt x="711730" y="767145"/>
                  </a:lnTo>
                  <a:lnTo>
                    <a:pt x="720219" y="756856"/>
                  </a:lnTo>
                  <a:lnTo>
                    <a:pt x="483869" y="483870"/>
                  </a:lnTo>
                  <a:lnTo>
                    <a:pt x="756856" y="720219"/>
                  </a:lnTo>
                  <a:lnTo>
                    <a:pt x="766631" y="712155"/>
                  </a:lnTo>
                  <a:lnTo>
                    <a:pt x="560824" y="288044"/>
                  </a:lnTo>
                  <a:lnTo>
                    <a:pt x="824633" y="677478"/>
                  </a:lnTo>
                  <a:lnTo>
                    <a:pt x="825189" y="677177"/>
                  </a:lnTo>
                  <a:cubicBezTo>
                    <a:pt x="841826" y="670140"/>
                    <a:pt x="859292" y="664675"/>
                    <a:pt x="877397" y="660970"/>
                  </a:cubicBezTo>
                  <a:lnTo>
                    <a:pt x="885968" y="660107"/>
                  </a:lnTo>
                  <a:close/>
                </a:path>
              </a:pathLst>
            </a:custGeom>
            <a:gradFill>
              <a:gsLst>
                <a:gs pos="0">
                  <a:schemeClr val="bg1">
                    <a:alpha val="70000"/>
                  </a:schemeClr>
                </a:gs>
                <a:gs pos="50000">
                  <a:srgbClr val="FF0000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glow rad="63500">
                <a:srgbClr val="FF0000">
                  <a:alpha val="30000"/>
                </a:srgbClr>
              </a:glow>
            </a:effectLst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</p:grpSp>
      <p:grpSp>
        <p:nvGrpSpPr>
          <p:cNvPr id="6" name="グループ化 5"/>
          <p:cNvGrpSpPr/>
          <p:nvPr/>
        </p:nvGrpSpPr>
        <p:grpSpPr>
          <a:xfrm>
            <a:off x="6232828" y="993485"/>
            <a:ext cx="1225248" cy="1225248"/>
            <a:chOff x="6232828" y="993485"/>
            <a:chExt cx="1225248" cy="1225248"/>
          </a:xfrm>
        </p:grpSpPr>
        <p:sp>
          <p:nvSpPr>
            <p:cNvPr id="66" name="円: 塗りつぶしなし 65"/>
            <p:cNvSpPr/>
            <p:nvPr/>
          </p:nvSpPr>
          <p:spPr>
            <a:xfrm>
              <a:off x="6308881" y="1069539"/>
              <a:ext cx="1073140" cy="1073140"/>
            </a:xfrm>
            <a:prstGeom prst="donut">
              <a:avLst>
                <a:gd name="adj" fmla="val 1803"/>
              </a:avLst>
            </a:prstGeom>
            <a:solidFill>
              <a:schemeClr val="bg1">
                <a:alpha val="70000"/>
              </a:schemeClr>
            </a:solidFill>
            <a:ln>
              <a:noFill/>
            </a:ln>
            <a:effectLst>
              <a:glow rad="63500">
                <a:srgbClr val="FF0000">
                  <a:alpha val="30000"/>
                </a:srgb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1" name="フリーフォーム: 図形 70"/>
            <p:cNvSpPr/>
            <p:nvPr/>
          </p:nvSpPr>
          <p:spPr bwMode="auto">
            <a:xfrm>
              <a:off x="6232828" y="993485"/>
              <a:ext cx="1225248" cy="1225248"/>
            </a:xfrm>
            <a:custGeom>
              <a:avLst/>
              <a:gdLst>
                <a:gd name="connsiteX0" fmla="*/ 767254 w 1534509"/>
                <a:gd name="connsiteY0" fmla="*/ 0 h 1534510"/>
                <a:gd name="connsiteX1" fmla="*/ 804982 w 1534509"/>
                <a:gd name="connsiteY1" fmla="*/ 524503 h 1534510"/>
                <a:gd name="connsiteX2" fmla="*/ 816943 w 1534509"/>
                <a:gd name="connsiteY2" fmla="*/ 525709 h 1534510"/>
                <a:gd name="connsiteX3" fmla="*/ 856727 w 1534509"/>
                <a:gd name="connsiteY3" fmla="*/ 538058 h 1534510"/>
                <a:gd name="connsiteX4" fmla="*/ 1038990 w 1534509"/>
                <a:gd name="connsiteY4" fmla="*/ 296595 h 1534510"/>
                <a:gd name="connsiteX5" fmla="*/ 920770 w 1534509"/>
                <a:gd name="connsiteY5" fmla="*/ 575733 h 1534510"/>
                <a:gd name="connsiteX6" fmla="*/ 931214 w 1534509"/>
                <a:gd name="connsiteY6" fmla="*/ 584349 h 1534510"/>
                <a:gd name="connsiteX7" fmla="*/ 1072381 w 1534509"/>
                <a:gd name="connsiteY7" fmla="*/ 462128 h 1534510"/>
                <a:gd name="connsiteX8" fmla="*/ 950160 w 1534509"/>
                <a:gd name="connsiteY8" fmla="*/ 603296 h 1534510"/>
                <a:gd name="connsiteX9" fmla="*/ 958777 w 1534509"/>
                <a:gd name="connsiteY9" fmla="*/ 613738 h 1534510"/>
                <a:gd name="connsiteX10" fmla="*/ 1237914 w 1534509"/>
                <a:gd name="connsiteY10" fmla="*/ 495519 h 1534510"/>
                <a:gd name="connsiteX11" fmla="*/ 996450 w 1534509"/>
                <a:gd name="connsiteY11" fmla="*/ 677783 h 1534510"/>
                <a:gd name="connsiteX12" fmla="*/ 1008800 w 1534509"/>
                <a:gd name="connsiteY12" fmla="*/ 717566 h 1534510"/>
                <a:gd name="connsiteX13" fmla="*/ 1010005 w 1534509"/>
                <a:gd name="connsiteY13" fmla="*/ 729527 h 1534510"/>
                <a:gd name="connsiteX14" fmla="*/ 1534509 w 1534509"/>
                <a:gd name="connsiteY14" fmla="*/ 767256 h 1534510"/>
                <a:gd name="connsiteX15" fmla="*/ 1010006 w 1534509"/>
                <a:gd name="connsiteY15" fmla="*/ 804983 h 1534510"/>
                <a:gd name="connsiteX16" fmla="*/ 1008800 w 1534509"/>
                <a:gd name="connsiteY16" fmla="*/ 816944 h 1534510"/>
                <a:gd name="connsiteX17" fmla="*/ 996451 w 1534509"/>
                <a:gd name="connsiteY17" fmla="*/ 856728 h 1534510"/>
                <a:gd name="connsiteX18" fmla="*/ 1237914 w 1534509"/>
                <a:gd name="connsiteY18" fmla="*/ 1038991 h 1534510"/>
                <a:gd name="connsiteX19" fmla="*/ 958776 w 1534509"/>
                <a:gd name="connsiteY19" fmla="*/ 920771 h 1534510"/>
                <a:gd name="connsiteX20" fmla="*/ 950160 w 1534509"/>
                <a:gd name="connsiteY20" fmla="*/ 931215 h 1534510"/>
                <a:gd name="connsiteX21" fmla="*/ 1072381 w 1534509"/>
                <a:gd name="connsiteY21" fmla="*/ 1072382 h 1534510"/>
                <a:gd name="connsiteX22" fmla="*/ 931213 w 1534509"/>
                <a:gd name="connsiteY22" fmla="*/ 950161 h 1534510"/>
                <a:gd name="connsiteX23" fmla="*/ 920771 w 1534509"/>
                <a:gd name="connsiteY23" fmla="*/ 958778 h 1534510"/>
                <a:gd name="connsiteX24" fmla="*/ 1038990 w 1534509"/>
                <a:gd name="connsiteY24" fmla="*/ 1237915 h 1534510"/>
                <a:gd name="connsiteX25" fmla="*/ 856726 w 1534509"/>
                <a:gd name="connsiteY25" fmla="*/ 996451 h 1534510"/>
                <a:gd name="connsiteX26" fmla="*/ 816944 w 1534509"/>
                <a:gd name="connsiteY26" fmla="*/ 1008801 h 1534510"/>
                <a:gd name="connsiteX27" fmla="*/ 804982 w 1534509"/>
                <a:gd name="connsiteY27" fmla="*/ 1010006 h 1534510"/>
                <a:gd name="connsiteX28" fmla="*/ 767253 w 1534509"/>
                <a:gd name="connsiteY28" fmla="*/ 1534510 h 1534510"/>
                <a:gd name="connsiteX29" fmla="*/ 729526 w 1534509"/>
                <a:gd name="connsiteY29" fmla="*/ 1010007 h 1534510"/>
                <a:gd name="connsiteX30" fmla="*/ 717565 w 1534509"/>
                <a:gd name="connsiteY30" fmla="*/ 1008801 h 1534510"/>
                <a:gd name="connsiteX31" fmla="*/ 677781 w 1534509"/>
                <a:gd name="connsiteY31" fmla="*/ 996452 h 1534510"/>
                <a:gd name="connsiteX32" fmla="*/ 495518 w 1534509"/>
                <a:gd name="connsiteY32" fmla="*/ 1237915 h 1534510"/>
                <a:gd name="connsiteX33" fmla="*/ 613738 w 1534509"/>
                <a:gd name="connsiteY33" fmla="*/ 958777 h 1534510"/>
                <a:gd name="connsiteX34" fmla="*/ 603294 w 1534509"/>
                <a:gd name="connsiteY34" fmla="*/ 950161 h 1534510"/>
                <a:gd name="connsiteX35" fmla="*/ 462127 w 1534509"/>
                <a:gd name="connsiteY35" fmla="*/ 1072382 h 1534510"/>
                <a:gd name="connsiteX36" fmla="*/ 584348 w 1534509"/>
                <a:gd name="connsiteY36" fmla="*/ 931214 h 1534510"/>
                <a:gd name="connsiteX37" fmla="*/ 575731 w 1534509"/>
                <a:gd name="connsiteY37" fmla="*/ 920772 h 1534510"/>
                <a:gd name="connsiteX38" fmla="*/ 296594 w 1534509"/>
                <a:gd name="connsiteY38" fmla="*/ 1038991 h 1534510"/>
                <a:gd name="connsiteX39" fmla="*/ 538058 w 1534509"/>
                <a:gd name="connsiteY39" fmla="*/ 856727 h 1534510"/>
                <a:gd name="connsiteX40" fmla="*/ 525708 w 1534509"/>
                <a:gd name="connsiteY40" fmla="*/ 816945 h 1534510"/>
                <a:gd name="connsiteX41" fmla="*/ 524503 w 1534509"/>
                <a:gd name="connsiteY41" fmla="*/ 804983 h 1534510"/>
                <a:gd name="connsiteX42" fmla="*/ 0 w 1534509"/>
                <a:gd name="connsiteY42" fmla="*/ 767255 h 1534510"/>
                <a:gd name="connsiteX43" fmla="*/ 524503 w 1534509"/>
                <a:gd name="connsiteY43" fmla="*/ 729527 h 1534510"/>
                <a:gd name="connsiteX44" fmla="*/ 525708 w 1534509"/>
                <a:gd name="connsiteY44" fmla="*/ 717566 h 1534510"/>
                <a:gd name="connsiteX45" fmla="*/ 538058 w 1534509"/>
                <a:gd name="connsiteY45" fmla="*/ 677783 h 1534510"/>
                <a:gd name="connsiteX46" fmla="*/ 296595 w 1534509"/>
                <a:gd name="connsiteY46" fmla="*/ 495519 h 1534510"/>
                <a:gd name="connsiteX47" fmla="*/ 575732 w 1534509"/>
                <a:gd name="connsiteY47" fmla="*/ 613739 h 1534510"/>
                <a:gd name="connsiteX48" fmla="*/ 584348 w 1534509"/>
                <a:gd name="connsiteY48" fmla="*/ 603295 h 1534510"/>
                <a:gd name="connsiteX49" fmla="*/ 462127 w 1534509"/>
                <a:gd name="connsiteY49" fmla="*/ 462128 h 1534510"/>
                <a:gd name="connsiteX50" fmla="*/ 603295 w 1534509"/>
                <a:gd name="connsiteY50" fmla="*/ 584349 h 1534510"/>
                <a:gd name="connsiteX51" fmla="*/ 613737 w 1534509"/>
                <a:gd name="connsiteY51" fmla="*/ 575732 h 1534510"/>
                <a:gd name="connsiteX52" fmla="*/ 495518 w 1534509"/>
                <a:gd name="connsiteY52" fmla="*/ 296595 h 1534510"/>
                <a:gd name="connsiteX53" fmla="*/ 677782 w 1534509"/>
                <a:gd name="connsiteY53" fmla="*/ 538059 h 1534510"/>
                <a:gd name="connsiteX54" fmla="*/ 717565 w 1534509"/>
                <a:gd name="connsiteY54" fmla="*/ 525709 h 1534510"/>
                <a:gd name="connsiteX55" fmla="*/ 729526 w 1534509"/>
                <a:gd name="connsiteY55" fmla="*/ 524504 h 1534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</a:cxnLst>
              <a:rect l="l" t="t" r="r" b="b"/>
              <a:pathLst>
                <a:path w="1534509" h="1534510">
                  <a:moveTo>
                    <a:pt x="767254" y="0"/>
                  </a:moveTo>
                  <a:lnTo>
                    <a:pt x="804982" y="524503"/>
                  </a:lnTo>
                  <a:lnTo>
                    <a:pt x="816943" y="525709"/>
                  </a:lnTo>
                  <a:lnTo>
                    <a:pt x="856727" y="538058"/>
                  </a:lnTo>
                  <a:lnTo>
                    <a:pt x="1038990" y="296595"/>
                  </a:lnTo>
                  <a:lnTo>
                    <a:pt x="920770" y="575733"/>
                  </a:lnTo>
                  <a:lnTo>
                    <a:pt x="931214" y="584349"/>
                  </a:lnTo>
                  <a:lnTo>
                    <a:pt x="1072381" y="462128"/>
                  </a:lnTo>
                  <a:lnTo>
                    <a:pt x="950160" y="603296"/>
                  </a:lnTo>
                  <a:lnTo>
                    <a:pt x="958777" y="613738"/>
                  </a:lnTo>
                  <a:lnTo>
                    <a:pt x="1237914" y="495519"/>
                  </a:lnTo>
                  <a:lnTo>
                    <a:pt x="996450" y="677783"/>
                  </a:lnTo>
                  <a:lnTo>
                    <a:pt x="1008800" y="717566"/>
                  </a:lnTo>
                  <a:lnTo>
                    <a:pt x="1010005" y="729527"/>
                  </a:lnTo>
                  <a:lnTo>
                    <a:pt x="1534509" y="767256"/>
                  </a:lnTo>
                  <a:lnTo>
                    <a:pt x="1010006" y="804983"/>
                  </a:lnTo>
                  <a:lnTo>
                    <a:pt x="1008800" y="816944"/>
                  </a:lnTo>
                  <a:lnTo>
                    <a:pt x="996451" y="856728"/>
                  </a:lnTo>
                  <a:lnTo>
                    <a:pt x="1237914" y="1038991"/>
                  </a:lnTo>
                  <a:lnTo>
                    <a:pt x="958776" y="920771"/>
                  </a:lnTo>
                  <a:lnTo>
                    <a:pt x="950160" y="931215"/>
                  </a:lnTo>
                  <a:lnTo>
                    <a:pt x="1072381" y="1072382"/>
                  </a:lnTo>
                  <a:lnTo>
                    <a:pt x="931213" y="950161"/>
                  </a:lnTo>
                  <a:lnTo>
                    <a:pt x="920771" y="958778"/>
                  </a:lnTo>
                  <a:lnTo>
                    <a:pt x="1038990" y="1237915"/>
                  </a:lnTo>
                  <a:lnTo>
                    <a:pt x="856726" y="996451"/>
                  </a:lnTo>
                  <a:lnTo>
                    <a:pt x="816944" y="1008801"/>
                  </a:lnTo>
                  <a:lnTo>
                    <a:pt x="804982" y="1010006"/>
                  </a:lnTo>
                  <a:lnTo>
                    <a:pt x="767253" y="1534510"/>
                  </a:lnTo>
                  <a:lnTo>
                    <a:pt x="729526" y="1010007"/>
                  </a:lnTo>
                  <a:lnTo>
                    <a:pt x="717565" y="1008801"/>
                  </a:lnTo>
                  <a:lnTo>
                    <a:pt x="677781" y="996452"/>
                  </a:lnTo>
                  <a:lnTo>
                    <a:pt x="495518" y="1237915"/>
                  </a:lnTo>
                  <a:lnTo>
                    <a:pt x="613738" y="958777"/>
                  </a:lnTo>
                  <a:lnTo>
                    <a:pt x="603294" y="950161"/>
                  </a:lnTo>
                  <a:lnTo>
                    <a:pt x="462127" y="1072382"/>
                  </a:lnTo>
                  <a:lnTo>
                    <a:pt x="584348" y="931214"/>
                  </a:lnTo>
                  <a:lnTo>
                    <a:pt x="575731" y="920772"/>
                  </a:lnTo>
                  <a:lnTo>
                    <a:pt x="296594" y="1038991"/>
                  </a:lnTo>
                  <a:lnTo>
                    <a:pt x="538058" y="856727"/>
                  </a:lnTo>
                  <a:lnTo>
                    <a:pt x="525708" y="816945"/>
                  </a:lnTo>
                  <a:lnTo>
                    <a:pt x="524503" y="804983"/>
                  </a:lnTo>
                  <a:lnTo>
                    <a:pt x="0" y="767255"/>
                  </a:lnTo>
                  <a:lnTo>
                    <a:pt x="524503" y="729527"/>
                  </a:lnTo>
                  <a:lnTo>
                    <a:pt x="525708" y="717566"/>
                  </a:lnTo>
                  <a:lnTo>
                    <a:pt x="538058" y="677783"/>
                  </a:lnTo>
                  <a:lnTo>
                    <a:pt x="296595" y="495519"/>
                  </a:lnTo>
                  <a:lnTo>
                    <a:pt x="575732" y="613739"/>
                  </a:lnTo>
                  <a:lnTo>
                    <a:pt x="584348" y="603295"/>
                  </a:lnTo>
                  <a:lnTo>
                    <a:pt x="462127" y="462128"/>
                  </a:lnTo>
                  <a:lnTo>
                    <a:pt x="603295" y="584349"/>
                  </a:lnTo>
                  <a:lnTo>
                    <a:pt x="613737" y="575732"/>
                  </a:lnTo>
                  <a:lnTo>
                    <a:pt x="495518" y="296595"/>
                  </a:lnTo>
                  <a:lnTo>
                    <a:pt x="677782" y="538059"/>
                  </a:lnTo>
                  <a:lnTo>
                    <a:pt x="717565" y="525709"/>
                  </a:lnTo>
                  <a:lnTo>
                    <a:pt x="729526" y="524504"/>
                  </a:lnTo>
                  <a:close/>
                </a:path>
              </a:pathLst>
            </a:custGeom>
            <a:gradFill>
              <a:gsLst>
                <a:gs pos="0">
                  <a:schemeClr val="bg1">
                    <a:alpha val="70000"/>
                  </a:schemeClr>
                </a:gs>
                <a:gs pos="50000">
                  <a:srgbClr val="FF0000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glow rad="63500">
                <a:srgbClr val="FF0000">
                  <a:alpha val="30000"/>
                </a:srgbClr>
              </a:glow>
            </a:effectLst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13" name="グループ化 12"/>
          <p:cNvGrpSpPr/>
          <p:nvPr/>
        </p:nvGrpSpPr>
        <p:grpSpPr>
          <a:xfrm>
            <a:off x="7947977" y="2832460"/>
            <a:ext cx="1490648" cy="1490648"/>
            <a:chOff x="7947977" y="2832460"/>
            <a:chExt cx="1490648" cy="1490648"/>
          </a:xfrm>
        </p:grpSpPr>
        <p:sp>
          <p:nvSpPr>
            <p:cNvPr id="73" name="円: 塗りつぶしなし 72"/>
            <p:cNvSpPr/>
            <p:nvPr/>
          </p:nvSpPr>
          <p:spPr>
            <a:xfrm>
              <a:off x="8063578" y="2948061"/>
              <a:ext cx="1259446" cy="1259446"/>
            </a:xfrm>
            <a:prstGeom prst="donut">
              <a:avLst>
                <a:gd name="adj" fmla="val 1803"/>
              </a:avLst>
            </a:prstGeom>
            <a:solidFill>
              <a:schemeClr val="bg1">
                <a:alpha val="70000"/>
              </a:schemeClr>
            </a:solidFill>
            <a:ln>
              <a:noFill/>
            </a:ln>
            <a:effectLst>
              <a:glow rad="63500">
                <a:srgbClr val="FF3399">
                  <a:alpha val="30000"/>
                </a:srgb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4" name="フリーフォーム: 図形 73"/>
            <p:cNvSpPr/>
            <p:nvPr/>
          </p:nvSpPr>
          <p:spPr bwMode="auto">
            <a:xfrm>
              <a:off x="7947977" y="2832460"/>
              <a:ext cx="1490648" cy="1490648"/>
            </a:xfrm>
            <a:custGeom>
              <a:avLst/>
              <a:gdLst>
                <a:gd name="connsiteX0" fmla="*/ 933451 w 1866900"/>
                <a:gd name="connsiteY0" fmla="*/ 0 h 1866900"/>
                <a:gd name="connsiteX1" fmla="*/ 980635 w 1866900"/>
                <a:gd name="connsiteY1" fmla="*/ 655963 h 1866900"/>
                <a:gd name="connsiteX2" fmla="*/ 1060929 w 1866900"/>
                <a:gd name="connsiteY2" fmla="*/ 457691 h 1866900"/>
                <a:gd name="connsiteX3" fmla="*/ 1030740 w 1866900"/>
                <a:gd name="connsiteY3" fmla="*/ 673771 h 1866900"/>
                <a:gd name="connsiteX4" fmla="*/ 1041711 w 1866900"/>
                <a:gd name="connsiteY4" fmla="*/ 677177 h 1866900"/>
                <a:gd name="connsiteX5" fmla="*/ 1042881 w 1866900"/>
                <a:gd name="connsiteY5" fmla="*/ 677811 h 1866900"/>
                <a:gd name="connsiteX6" fmla="*/ 1205186 w 1866900"/>
                <a:gd name="connsiteY6" fmla="*/ 462790 h 1866900"/>
                <a:gd name="connsiteX7" fmla="*/ 1099756 w 1866900"/>
                <a:gd name="connsiteY7" fmla="*/ 711731 h 1866900"/>
                <a:gd name="connsiteX8" fmla="*/ 1110043 w 1866900"/>
                <a:gd name="connsiteY8" fmla="*/ 720220 h 1866900"/>
                <a:gd name="connsiteX9" fmla="*/ 1383030 w 1866900"/>
                <a:gd name="connsiteY9" fmla="*/ 483870 h 1866900"/>
                <a:gd name="connsiteX10" fmla="*/ 1146680 w 1866900"/>
                <a:gd name="connsiteY10" fmla="*/ 756857 h 1866900"/>
                <a:gd name="connsiteX11" fmla="*/ 1155169 w 1866900"/>
                <a:gd name="connsiteY11" fmla="*/ 767145 h 1866900"/>
                <a:gd name="connsiteX12" fmla="*/ 1404110 w 1866900"/>
                <a:gd name="connsiteY12" fmla="*/ 661714 h 1866900"/>
                <a:gd name="connsiteX13" fmla="*/ 1189088 w 1866900"/>
                <a:gd name="connsiteY13" fmla="*/ 824019 h 1866900"/>
                <a:gd name="connsiteX14" fmla="*/ 1189724 w 1866900"/>
                <a:gd name="connsiteY14" fmla="*/ 825190 h 1866900"/>
                <a:gd name="connsiteX15" fmla="*/ 1193129 w 1866900"/>
                <a:gd name="connsiteY15" fmla="*/ 836160 h 1866900"/>
                <a:gd name="connsiteX16" fmla="*/ 1409209 w 1866900"/>
                <a:gd name="connsiteY16" fmla="*/ 805971 h 1866900"/>
                <a:gd name="connsiteX17" fmla="*/ 1210937 w 1866900"/>
                <a:gd name="connsiteY17" fmla="*/ 886265 h 1866900"/>
                <a:gd name="connsiteX18" fmla="*/ 1866900 w 1866900"/>
                <a:gd name="connsiteY18" fmla="*/ 933451 h 1866900"/>
                <a:gd name="connsiteX19" fmla="*/ 1210937 w 1866900"/>
                <a:gd name="connsiteY19" fmla="*/ 980635 h 1866900"/>
                <a:gd name="connsiteX20" fmla="*/ 1409209 w 1866900"/>
                <a:gd name="connsiteY20" fmla="*/ 1060929 h 1866900"/>
                <a:gd name="connsiteX21" fmla="*/ 1193129 w 1866900"/>
                <a:gd name="connsiteY21" fmla="*/ 1030740 h 1866900"/>
                <a:gd name="connsiteX22" fmla="*/ 1189723 w 1866900"/>
                <a:gd name="connsiteY22" fmla="*/ 1041711 h 1866900"/>
                <a:gd name="connsiteX23" fmla="*/ 1189088 w 1866900"/>
                <a:gd name="connsiteY23" fmla="*/ 1042881 h 1866900"/>
                <a:gd name="connsiteX24" fmla="*/ 1404110 w 1866900"/>
                <a:gd name="connsiteY24" fmla="*/ 1205186 h 1866900"/>
                <a:gd name="connsiteX25" fmla="*/ 1155169 w 1866900"/>
                <a:gd name="connsiteY25" fmla="*/ 1099756 h 1866900"/>
                <a:gd name="connsiteX26" fmla="*/ 1146680 w 1866900"/>
                <a:gd name="connsiteY26" fmla="*/ 1110043 h 1866900"/>
                <a:gd name="connsiteX27" fmla="*/ 1383030 w 1866900"/>
                <a:gd name="connsiteY27" fmla="*/ 1383030 h 1866900"/>
                <a:gd name="connsiteX28" fmla="*/ 1110044 w 1866900"/>
                <a:gd name="connsiteY28" fmla="*/ 1146681 h 1866900"/>
                <a:gd name="connsiteX29" fmla="*/ 1099755 w 1866900"/>
                <a:gd name="connsiteY29" fmla="*/ 1155169 h 1866900"/>
                <a:gd name="connsiteX30" fmla="*/ 1205186 w 1866900"/>
                <a:gd name="connsiteY30" fmla="*/ 1404110 h 1866900"/>
                <a:gd name="connsiteX31" fmla="*/ 1042881 w 1866900"/>
                <a:gd name="connsiteY31" fmla="*/ 1189088 h 1866900"/>
                <a:gd name="connsiteX32" fmla="*/ 1041710 w 1866900"/>
                <a:gd name="connsiteY32" fmla="*/ 1189724 h 1866900"/>
                <a:gd name="connsiteX33" fmla="*/ 1030740 w 1866900"/>
                <a:gd name="connsiteY33" fmla="*/ 1193129 h 1866900"/>
                <a:gd name="connsiteX34" fmla="*/ 1060929 w 1866900"/>
                <a:gd name="connsiteY34" fmla="*/ 1409209 h 1866900"/>
                <a:gd name="connsiteX35" fmla="*/ 980635 w 1866900"/>
                <a:gd name="connsiteY35" fmla="*/ 1210937 h 1866900"/>
                <a:gd name="connsiteX36" fmla="*/ 933450 w 1866900"/>
                <a:gd name="connsiteY36" fmla="*/ 1866900 h 1866900"/>
                <a:gd name="connsiteX37" fmla="*/ 886265 w 1866900"/>
                <a:gd name="connsiteY37" fmla="*/ 1210937 h 1866900"/>
                <a:gd name="connsiteX38" fmla="*/ 805971 w 1866900"/>
                <a:gd name="connsiteY38" fmla="*/ 1409209 h 1866900"/>
                <a:gd name="connsiteX39" fmla="*/ 836160 w 1866900"/>
                <a:gd name="connsiteY39" fmla="*/ 1193129 h 1866900"/>
                <a:gd name="connsiteX40" fmla="*/ 825189 w 1866900"/>
                <a:gd name="connsiteY40" fmla="*/ 1189723 h 1866900"/>
                <a:gd name="connsiteX41" fmla="*/ 824019 w 1866900"/>
                <a:gd name="connsiteY41" fmla="*/ 1189089 h 1866900"/>
                <a:gd name="connsiteX42" fmla="*/ 661714 w 1866900"/>
                <a:gd name="connsiteY42" fmla="*/ 1404110 h 1866900"/>
                <a:gd name="connsiteX43" fmla="*/ 767144 w 1866900"/>
                <a:gd name="connsiteY43" fmla="*/ 1155169 h 1866900"/>
                <a:gd name="connsiteX44" fmla="*/ 756857 w 1866900"/>
                <a:gd name="connsiteY44" fmla="*/ 1146680 h 1866900"/>
                <a:gd name="connsiteX45" fmla="*/ 483870 w 1866900"/>
                <a:gd name="connsiteY45" fmla="*/ 1383030 h 1866900"/>
                <a:gd name="connsiteX46" fmla="*/ 720220 w 1866900"/>
                <a:gd name="connsiteY46" fmla="*/ 1110043 h 1866900"/>
                <a:gd name="connsiteX47" fmla="*/ 711731 w 1866900"/>
                <a:gd name="connsiteY47" fmla="*/ 1099755 h 1866900"/>
                <a:gd name="connsiteX48" fmla="*/ 462790 w 1866900"/>
                <a:gd name="connsiteY48" fmla="*/ 1205186 h 1866900"/>
                <a:gd name="connsiteX49" fmla="*/ 677812 w 1866900"/>
                <a:gd name="connsiteY49" fmla="*/ 1042881 h 1866900"/>
                <a:gd name="connsiteX50" fmla="*/ 677177 w 1866900"/>
                <a:gd name="connsiteY50" fmla="*/ 1041711 h 1866900"/>
                <a:gd name="connsiteX51" fmla="*/ 673771 w 1866900"/>
                <a:gd name="connsiteY51" fmla="*/ 1030740 h 1866900"/>
                <a:gd name="connsiteX52" fmla="*/ 457691 w 1866900"/>
                <a:gd name="connsiteY52" fmla="*/ 1060929 h 1866900"/>
                <a:gd name="connsiteX53" fmla="*/ 655963 w 1866900"/>
                <a:gd name="connsiteY53" fmla="*/ 980635 h 1866900"/>
                <a:gd name="connsiteX54" fmla="*/ 0 w 1866900"/>
                <a:gd name="connsiteY54" fmla="*/ 933450 h 1866900"/>
                <a:gd name="connsiteX55" fmla="*/ 655964 w 1866900"/>
                <a:gd name="connsiteY55" fmla="*/ 886266 h 1866900"/>
                <a:gd name="connsiteX56" fmla="*/ 457691 w 1866900"/>
                <a:gd name="connsiteY56" fmla="*/ 805971 h 1866900"/>
                <a:gd name="connsiteX57" fmla="*/ 673771 w 1866900"/>
                <a:gd name="connsiteY57" fmla="*/ 836160 h 1866900"/>
                <a:gd name="connsiteX58" fmla="*/ 677177 w 1866900"/>
                <a:gd name="connsiteY58" fmla="*/ 825189 h 1866900"/>
                <a:gd name="connsiteX59" fmla="*/ 677812 w 1866900"/>
                <a:gd name="connsiteY59" fmla="*/ 824019 h 1866900"/>
                <a:gd name="connsiteX60" fmla="*/ 462790 w 1866900"/>
                <a:gd name="connsiteY60" fmla="*/ 661714 h 1866900"/>
                <a:gd name="connsiteX61" fmla="*/ 711731 w 1866900"/>
                <a:gd name="connsiteY61" fmla="*/ 767144 h 1866900"/>
                <a:gd name="connsiteX62" fmla="*/ 720220 w 1866900"/>
                <a:gd name="connsiteY62" fmla="*/ 756857 h 1866900"/>
                <a:gd name="connsiteX63" fmla="*/ 483870 w 1866900"/>
                <a:gd name="connsiteY63" fmla="*/ 483870 h 1866900"/>
                <a:gd name="connsiteX64" fmla="*/ 756857 w 1866900"/>
                <a:gd name="connsiteY64" fmla="*/ 720220 h 1866900"/>
                <a:gd name="connsiteX65" fmla="*/ 767145 w 1866900"/>
                <a:gd name="connsiteY65" fmla="*/ 711731 h 1866900"/>
                <a:gd name="connsiteX66" fmla="*/ 661714 w 1866900"/>
                <a:gd name="connsiteY66" fmla="*/ 462790 h 1866900"/>
                <a:gd name="connsiteX67" fmla="*/ 824019 w 1866900"/>
                <a:gd name="connsiteY67" fmla="*/ 677812 h 1866900"/>
                <a:gd name="connsiteX68" fmla="*/ 825190 w 1866900"/>
                <a:gd name="connsiteY68" fmla="*/ 677176 h 1866900"/>
                <a:gd name="connsiteX69" fmla="*/ 836160 w 1866900"/>
                <a:gd name="connsiteY69" fmla="*/ 673771 h 1866900"/>
                <a:gd name="connsiteX70" fmla="*/ 805971 w 1866900"/>
                <a:gd name="connsiteY70" fmla="*/ 457691 h 1866900"/>
                <a:gd name="connsiteX71" fmla="*/ 886265 w 1866900"/>
                <a:gd name="connsiteY71" fmla="*/ 655963 h 1866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1866900" h="1866900">
                  <a:moveTo>
                    <a:pt x="933451" y="0"/>
                  </a:moveTo>
                  <a:lnTo>
                    <a:pt x="980635" y="655963"/>
                  </a:lnTo>
                  <a:lnTo>
                    <a:pt x="1060929" y="457691"/>
                  </a:lnTo>
                  <a:lnTo>
                    <a:pt x="1030740" y="673771"/>
                  </a:lnTo>
                  <a:lnTo>
                    <a:pt x="1041711" y="677177"/>
                  </a:lnTo>
                  <a:lnTo>
                    <a:pt x="1042881" y="677811"/>
                  </a:lnTo>
                  <a:lnTo>
                    <a:pt x="1205186" y="462790"/>
                  </a:lnTo>
                  <a:lnTo>
                    <a:pt x="1099756" y="711731"/>
                  </a:lnTo>
                  <a:lnTo>
                    <a:pt x="1110043" y="720220"/>
                  </a:lnTo>
                  <a:lnTo>
                    <a:pt x="1383030" y="483870"/>
                  </a:lnTo>
                  <a:lnTo>
                    <a:pt x="1146680" y="756857"/>
                  </a:lnTo>
                  <a:lnTo>
                    <a:pt x="1155169" y="767145"/>
                  </a:lnTo>
                  <a:lnTo>
                    <a:pt x="1404110" y="661714"/>
                  </a:lnTo>
                  <a:lnTo>
                    <a:pt x="1189088" y="824019"/>
                  </a:lnTo>
                  <a:lnTo>
                    <a:pt x="1189724" y="825190"/>
                  </a:lnTo>
                  <a:lnTo>
                    <a:pt x="1193129" y="836160"/>
                  </a:lnTo>
                  <a:lnTo>
                    <a:pt x="1409209" y="805971"/>
                  </a:lnTo>
                  <a:lnTo>
                    <a:pt x="1210937" y="886265"/>
                  </a:lnTo>
                  <a:lnTo>
                    <a:pt x="1866900" y="933451"/>
                  </a:lnTo>
                  <a:lnTo>
                    <a:pt x="1210937" y="980635"/>
                  </a:lnTo>
                  <a:lnTo>
                    <a:pt x="1409209" y="1060929"/>
                  </a:lnTo>
                  <a:lnTo>
                    <a:pt x="1193129" y="1030740"/>
                  </a:lnTo>
                  <a:lnTo>
                    <a:pt x="1189723" y="1041711"/>
                  </a:lnTo>
                  <a:lnTo>
                    <a:pt x="1189088" y="1042881"/>
                  </a:lnTo>
                  <a:lnTo>
                    <a:pt x="1404110" y="1205186"/>
                  </a:lnTo>
                  <a:lnTo>
                    <a:pt x="1155169" y="1099756"/>
                  </a:lnTo>
                  <a:lnTo>
                    <a:pt x="1146680" y="1110043"/>
                  </a:lnTo>
                  <a:lnTo>
                    <a:pt x="1383030" y="1383030"/>
                  </a:lnTo>
                  <a:lnTo>
                    <a:pt x="1110044" y="1146681"/>
                  </a:lnTo>
                  <a:lnTo>
                    <a:pt x="1099755" y="1155169"/>
                  </a:lnTo>
                  <a:lnTo>
                    <a:pt x="1205186" y="1404110"/>
                  </a:lnTo>
                  <a:lnTo>
                    <a:pt x="1042881" y="1189088"/>
                  </a:lnTo>
                  <a:lnTo>
                    <a:pt x="1041710" y="1189724"/>
                  </a:lnTo>
                  <a:lnTo>
                    <a:pt x="1030740" y="1193129"/>
                  </a:lnTo>
                  <a:lnTo>
                    <a:pt x="1060929" y="1409209"/>
                  </a:lnTo>
                  <a:lnTo>
                    <a:pt x="980635" y="1210937"/>
                  </a:lnTo>
                  <a:lnTo>
                    <a:pt x="933450" y="1866900"/>
                  </a:lnTo>
                  <a:lnTo>
                    <a:pt x="886265" y="1210937"/>
                  </a:lnTo>
                  <a:lnTo>
                    <a:pt x="805971" y="1409209"/>
                  </a:lnTo>
                  <a:lnTo>
                    <a:pt x="836160" y="1193129"/>
                  </a:lnTo>
                  <a:lnTo>
                    <a:pt x="825189" y="1189723"/>
                  </a:lnTo>
                  <a:lnTo>
                    <a:pt x="824019" y="1189089"/>
                  </a:lnTo>
                  <a:lnTo>
                    <a:pt x="661714" y="1404110"/>
                  </a:lnTo>
                  <a:lnTo>
                    <a:pt x="767144" y="1155169"/>
                  </a:lnTo>
                  <a:lnTo>
                    <a:pt x="756857" y="1146680"/>
                  </a:lnTo>
                  <a:lnTo>
                    <a:pt x="483870" y="1383030"/>
                  </a:lnTo>
                  <a:lnTo>
                    <a:pt x="720220" y="1110043"/>
                  </a:lnTo>
                  <a:lnTo>
                    <a:pt x="711731" y="1099755"/>
                  </a:lnTo>
                  <a:lnTo>
                    <a:pt x="462790" y="1205186"/>
                  </a:lnTo>
                  <a:lnTo>
                    <a:pt x="677812" y="1042881"/>
                  </a:lnTo>
                  <a:lnTo>
                    <a:pt x="677177" y="1041711"/>
                  </a:lnTo>
                  <a:lnTo>
                    <a:pt x="673771" y="1030740"/>
                  </a:lnTo>
                  <a:lnTo>
                    <a:pt x="457691" y="1060929"/>
                  </a:lnTo>
                  <a:lnTo>
                    <a:pt x="655963" y="980635"/>
                  </a:lnTo>
                  <a:lnTo>
                    <a:pt x="0" y="933450"/>
                  </a:lnTo>
                  <a:lnTo>
                    <a:pt x="655964" y="886266"/>
                  </a:lnTo>
                  <a:lnTo>
                    <a:pt x="457691" y="805971"/>
                  </a:lnTo>
                  <a:lnTo>
                    <a:pt x="673771" y="836160"/>
                  </a:lnTo>
                  <a:lnTo>
                    <a:pt x="677177" y="825189"/>
                  </a:lnTo>
                  <a:lnTo>
                    <a:pt x="677812" y="824019"/>
                  </a:lnTo>
                  <a:lnTo>
                    <a:pt x="462790" y="661714"/>
                  </a:lnTo>
                  <a:lnTo>
                    <a:pt x="711731" y="767144"/>
                  </a:lnTo>
                  <a:lnTo>
                    <a:pt x="720220" y="756857"/>
                  </a:lnTo>
                  <a:lnTo>
                    <a:pt x="483870" y="483870"/>
                  </a:lnTo>
                  <a:lnTo>
                    <a:pt x="756857" y="720220"/>
                  </a:lnTo>
                  <a:lnTo>
                    <a:pt x="767145" y="711731"/>
                  </a:lnTo>
                  <a:lnTo>
                    <a:pt x="661714" y="462790"/>
                  </a:lnTo>
                  <a:lnTo>
                    <a:pt x="824019" y="677812"/>
                  </a:lnTo>
                  <a:lnTo>
                    <a:pt x="825190" y="677176"/>
                  </a:lnTo>
                  <a:lnTo>
                    <a:pt x="836160" y="673771"/>
                  </a:lnTo>
                  <a:lnTo>
                    <a:pt x="805971" y="457691"/>
                  </a:lnTo>
                  <a:lnTo>
                    <a:pt x="886265" y="655963"/>
                  </a:lnTo>
                  <a:close/>
                </a:path>
              </a:pathLst>
            </a:custGeom>
            <a:gradFill>
              <a:gsLst>
                <a:gs pos="0">
                  <a:schemeClr val="bg1">
                    <a:alpha val="70000"/>
                  </a:schemeClr>
                </a:gs>
                <a:gs pos="50000">
                  <a:srgbClr val="FF6699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glow rad="63500">
                <a:srgbClr val="FF3399">
                  <a:alpha val="30000"/>
                </a:srgbClr>
              </a:glow>
            </a:effectLst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18" name="グループ化 17"/>
          <p:cNvGrpSpPr/>
          <p:nvPr/>
        </p:nvGrpSpPr>
        <p:grpSpPr>
          <a:xfrm>
            <a:off x="7871127" y="4716233"/>
            <a:ext cx="1644348" cy="1644348"/>
            <a:chOff x="7871127" y="4716233"/>
            <a:chExt cx="1644348" cy="1644348"/>
          </a:xfrm>
        </p:grpSpPr>
        <p:sp>
          <p:nvSpPr>
            <p:cNvPr id="75" name="フリーフォーム: 図形 74"/>
            <p:cNvSpPr/>
            <p:nvPr/>
          </p:nvSpPr>
          <p:spPr>
            <a:xfrm>
              <a:off x="7977384" y="4822490"/>
              <a:ext cx="1431834" cy="1431834"/>
            </a:xfrm>
            <a:custGeom>
              <a:avLst/>
              <a:gdLst>
                <a:gd name="connsiteX0" fmla="*/ 896620 w 1793240"/>
                <a:gd name="connsiteY0" fmla="*/ 377081 h 1793240"/>
                <a:gd name="connsiteX1" fmla="*/ 377081 w 1793240"/>
                <a:gd name="connsiteY1" fmla="*/ 896620 h 1793240"/>
                <a:gd name="connsiteX2" fmla="*/ 896620 w 1793240"/>
                <a:gd name="connsiteY2" fmla="*/ 1416159 h 1793240"/>
                <a:gd name="connsiteX3" fmla="*/ 1416159 w 1793240"/>
                <a:gd name="connsiteY3" fmla="*/ 896620 h 1793240"/>
                <a:gd name="connsiteX4" fmla="*/ 896620 w 1793240"/>
                <a:gd name="connsiteY4" fmla="*/ 377081 h 1793240"/>
                <a:gd name="connsiteX5" fmla="*/ 896620 w 1793240"/>
                <a:gd name="connsiteY5" fmla="*/ 233045 h 1793240"/>
                <a:gd name="connsiteX6" fmla="*/ 1560195 w 1793240"/>
                <a:gd name="connsiteY6" fmla="*/ 896620 h 1793240"/>
                <a:gd name="connsiteX7" fmla="*/ 896620 w 1793240"/>
                <a:gd name="connsiteY7" fmla="*/ 1560195 h 1793240"/>
                <a:gd name="connsiteX8" fmla="*/ 233045 w 1793240"/>
                <a:gd name="connsiteY8" fmla="*/ 896620 h 1793240"/>
                <a:gd name="connsiteX9" fmla="*/ 896620 w 1793240"/>
                <a:gd name="connsiteY9" fmla="*/ 233045 h 1793240"/>
                <a:gd name="connsiteX10" fmla="*/ 896620 w 1793240"/>
                <a:gd name="connsiteY10" fmla="*/ 141733 h 1793240"/>
                <a:gd name="connsiteX11" fmla="*/ 141733 w 1793240"/>
                <a:gd name="connsiteY11" fmla="*/ 896620 h 1793240"/>
                <a:gd name="connsiteX12" fmla="*/ 896620 w 1793240"/>
                <a:gd name="connsiteY12" fmla="*/ 1651507 h 1793240"/>
                <a:gd name="connsiteX13" fmla="*/ 1651507 w 1793240"/>
                <a:gd name="connsiteY13" fmla="*/ 896620 h 1793240"/>
                <a:gd name="connsiteX14" fmla="*/ 896620 w 1793240"/>
                <a:gd name="connsiteY14" fmla="*/ 141733 h 1793240"/>
                <a:gd name="connsiteX15" fmla="*/ 896620 w 1793240"/>
                <a:gd name="connsiteY15" fmla="*/ 92711 h 1793240"/>
                <a:gd name="connsiteX16" fmla="*/ 1700529 w 1793240"/>
                <a:gd name="connsiteY16" fmla="*/ 896620 h 1793240"/>
                <a:gd name="connsiteX17" fmla="*/ 896620 w 1793240"/>
                <a:gd name="connsiteY17" fmla="*/ 1700529 h 1793240"/>
                <a:gd name="connsiteX18" fmla="*/ 92711 w 1793240"/>
                <a:gd name="connsiteY18" fmla="*/ 896620 h 1793240"/>
                <a:gd name="connsiteX19" fmla="*/ 896620 w 1793240"/>
                <a:gd name="connsiteY19" fmla="*/ 92711 h 1793240"/>
                <a:gd name="connsiteX20" fmla="*/ 896620 w 1793240"/>
                <a:gd name="connsiteY20" fmla="*/ 19295 h 1793240"/>
                <a:gd name="connsiteX21" fmla="*/ 19295 w 1793240"/>
                <a:gd name="connsiteY21" fmla="*/ 896620 h 1793240"/>
                <a:gd name="connsiteX22" fmla="*/ 896620 w 1793240"/>
                <a:gd name="connsiteY22" fmla="*/ 1773945 h 1793240"/>
                <a:gd name="connsiteX23" fmla="*/ 1773945 w 1793240"/>
                <a:gd name="connsiteY23" fmla="*/ 896620 h 1793240"/>
                <a:gd name="connsiteX24" fmla="*/ 896620 w 1793240"/>
                <a:gd name="connsiteY24" fmla="*/ 19295 h 1793240"/>
                <a:gd name="connsiteX25" fmla="*/ 896620 w 1793240"/>
                <a:gd name="connsiteY25" fmla="*/ 0 h 1793240"/>
                <a:gd name="connsiteX26" fmla="*/ 1793240 w 1793240"/>
                <a:gd name="connsiteY26" fmla="*/ 896620 h 1793240"/>
                <a:gd name="connsiteX27" fmla="*/ 896620 w 1793240"/>
                <a:gd name="connsiteY27" fmla="*/ 1793240 h 1793240"/>
                <a:gd name="connsiteX28" fmla="*/ 0 w 1793240"/>
                <a:gd name="connsiteY28" fmla="*/ 896620 h 1793240"/>
                <a:gd name="connsiteX29" fmla="*/ 896620 w 1793240"/>
                <a:gd name="connsiteY29" fmla="*/ 0 h 1793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793240" h="1793240">
                  <a:moveTo>
                    <a:pt x="896620" y="377081"/>
                  </a:moveTo>
                  <a:cubicBezTo>
                    <a:pt x="609687" y="377081"/>
                    <a:pt x="377081" y="609687"/>
                    <a:pt x="377081" y="896620"/>
                  </a:cubicBezTo>
                  <a:cubicBezTo>
                    <a:pt x="377081" y="1183553"/>
                    <a:pt x="609687" y="1416159"/>
                    <a:pt x="896620" y="1416159"/>
                  </a:cubicBezTo>
                  <a:cubicBezTo>
                    <a:pt x="1183553" y="1416159"/>
                    <a:pt x="1416159" y="1183553"/>
                    <a:pt x="1416159" y="896620"/>
                  </a:cubicBezTo>
                  <a:cubicBezTo>
                    <a:pt x="1416159" y="609687"/>
                    <a:pt x="1183553" y="377081"/>
                    <a:pt x="896620" y="377081"/>
                  </a:cubicBezTo>
                  <a:close/>
                  <a:moveTo>
                    <a:pt x="896620" y="233045"/>
                  </a:moveTo>
                  <a:cubicBezTo>
                    <a:pt x="1263102" y="233045"/>
                    <a:pt x="1560195" y="530138"/>
                    <a:pt x="1560195" y="896620"/>
                  </a:cubicBezTo>
                  <a:cubicBezTo>
                    <a:pt x="1560195" y="1263102"/>
                    <a:pt x="1263102" y="1560195"/>
                    <a:pt x="896620" y="1560195"/>
                  </a:cubicBezTo>
                  <a:cubicBezTo>
                    <a:pt x="530138" y="1560195"/>
                    <a:pt x="233045" y="1263102"/>
                    <a:pt x="233045" y="896620"/>
                  </a:cubicBezTo>
                  <a:cubicBezTo>
                    <a:pt x="233045" y="530138"/>
                    <a:pt x="530138" y="233045"/>
                    <a:pt x="896620" y="233045"/>
                  </a:cubicBezTo>
                  <a:close/>
                  <a:moveTo>
                    <a:pt x="896620" y="141733"/>
                  </a:moveTo>
                  <a:cubicBezTo>
                    <a:pt x="479707" y="141733"/>
                    <a:pt x="141733" y="479707"/>
                    <a:pt x="141733" y="896620"/>
                  </a:cubicBezTo>
                  <a:cubicBezTo>
                    <a:pt x="141733" y="1313533"/>
                    <a:pt x="479707" y="1651507"/>
                    <a:pt x="896620" y="1651507"/>
                  </a:cubicBezTo>
                  <a:cubicBezTo>
                    <a:pt x="1313533" y="1651507"/>
                    <a:pt x="1651507" y="1313533"/>
                    <a:pt x="1651507" y="896620"/>
                  </a:cubicBezTo>
                  <a:cubicBezTo>
                    <a:pt x="1651507" y="479707"/>
                    <a:pt x="1313533" y="141733"/>
                    <a:pt x="896620" y="141733"/>
                  </a:cubicBezTo>
                  <a:close/>
                  <a:moveTo>
                    <a:pt x="896620" y="92711"/>
                  </a:moveTo>
                  <a:cubicBezTo>
                    <a:pt x="1340607" y="92711"/>
                    <a:pt x="1700529" y="452633"/>
                    <a:pt x="1700529" y="896620"/>
                  </a:cubicBezTo>
                  <a:cubicBezTo>
                    <a:pt x="1700529" y="1340607"/>
                    <a:pt x="1340607" y="1700529"/>
                    <a:pt x="896620" y="1700529"/>
                  </a:cubicBezTo>
                  <a:cubicBezTo>
                    <a:pt x="452633" y="1700529"/>
                    <a:pt x="92711" y="1340607"/>
                    <a:pt x="92711" y="896620"/>
                  </a:cubicBezTo>
                  <a:cubicBezTo>
                    <a:pt x="92711" y="452633"/>
                    <a:pt x="452633" y="92711"/>
                    <a:pt x="896620" y="92711"/>
                  </a:cubicBezTo>
                  <a:close/>
                  <a:moveTo>
                    <a:pt x="896620" y="19295"/>
                  </a:moveTo>
                  <a:cubicBezTo>
                    <a:pt x="412087" y="19295"/>
                    <a:pt x="19295" y="412087"/>
                    <a:pt x="19295" y="896620"/>
                  </a:cubicBezTo>
                  <a:cubicBezTo>
                    <a:pt x="19295" y="1381153"/>
                    <a:pt x="412087" y="1773945"/>
                    <a:pt x="896620" y="1773945"/>
                  </a:cubicBezTo>
                  <a:cubicBezTo>
                    <a:pt x="1381153" y="1773945"/>
                    <a:pt x="1773945" y="1381153"/>
                    <a:pt x="1773945" y="896620"/>
                  </a:cubicBezTo>
                  <a:cubicBezTo>
                    <a:pt x="1773945" y="412087"/>
                    <a:pt x="1381153" y="19295"/>
                    <a:pt x="896620" y="19295"/>
                  </a:cubicBezTo>
                  <a:close/>
                  <a:moveTo>
                    <a:pt x="896620" y="0"/>
                  </a:moveTo>
                  <a:cubicBezTo>
                    <a:pt x="1391810" y="0"/>
                    <a:pt x="1793240" y="401430"/>
                    <a:pt x="1793240" y="896620"/>
                  </a:cubicBezTo>
                  <a:cubicBezTo>
                    <a:pt x="1793240" y="1391810"/>
                    <a:pt x="1391810" y="1793240"/>
                    <a:pt x="896620" y="1793240"/>
                  </a:cubicBezTo>
                  <a:cubicBezTo>
                    <a:pt x="401430" y="1793240"/>
                    <a:pt x="0" y="1391810"/>
                    <a:pt x="0" y="896620"/>
                  </a:cubicBezTo>
                  <a:cubicBezTo>
                    <a:pt x="0" y="401430"/>
                    <a:pt x="401430" y="0"/>
                    <a:pt x="896620" y="0"/>
                  </a:cubicBezTo>
                  <a:close/>
                </a:path>
              </a:pathLst>
            </a:custGeom>
            <a:solidFill>
              <a:schemeClr val="bg1">
                <a:alpha val="70000"/>
              </a:schemeClr>
            </a:solidFill>
            <a:ln>
              <a:noFill/>
            </a:ln>
            <a:effectLst>
              <a:glow rad="63500">
                <a:srgbClr val="FF3399">
                  <a:alpha val="30000"/>
                </a:srgb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6" name="フリーフォーム: 図形 75"/>
            <p:cNvSpPr/>
            <p:nvPr/>
          </p:nvSpPr>
          <p:spPr bwMode="auto">
            <a:xfrm>
              <a:off x="7871127" y="4716233"/>
              <a:ext cx="1644348" cy="1644348"/>
            </a:xfrm>
            <a:custGeom>
              <a:avLst/>
              <a:gdLst>
                <a:gd name="connsiteX0" fmla="*/ 933450 w 1866900"/>
                <a:gd name="connsiteY0" fmla="*/ 0 h 1866900"/>
                <a:gd name="connsiteX1" fmla="*/ 980933 w 1866900"/>
                <a:gd name="connsiteY1" fmla="*/ 660106 h 1866900"/>
                <a:gd name="connsiteX2" fmla="*/ 989503 w 1866900"/>
                <a:gd name="connsiteY2" fmla="*/ 660970 h 1866900"/>
                <a:gd name="connsiteX3" fmla="*/ 990492 w 1866900"/>
                <a:gd name="connsiteY3" fmla="*/ 661277 h 1866900"/>
                <a:gd name="connsiteX4" fmla="*/ 1041291 w 1866900"/>
                <a:gd name="connsiteY4" fmla="*/ 537248 h 1866900"/>
                <a:gd name="connsiteX5" fmla="*/ 1022055 w 1866900"/>
                <a:gd name="connsiteY5" fmla="*/ 671075 h 1866900"/>
                <a:gd name="connsiteX6" fmla="*/ 1041711 w 1866900"/>
                <a:gd name="connsiteY6" fmla="*/ 677177 h 1866900"/>
                <a:gd name="connsiteX7" fmla="*/ 1042881 w 1866900"/>
                <a:gd name="connsiteY7" fmla="*/ 677812 h 1866900"/>
                <a:gd name="connsiteX8" fmla="*/ 1205186 w 1866900"/>
                <a:gd name="connsiteY8" fmla="*/ 462790 h 1866900"/>
                <a:gd name="connsiteX9" fmla="*/ 1099755 w 1866900"/>
                <a:gd name="connsiteY9" fmla="*/ 711731 h 1866900"/>
                <a:gd name="connsiteX10" fmla="*/ 1110044 w 1866900"/>
                <a:gd name="connsiteY10" fmla="*/ 720220 h 1866900"/>
                <a:gd name="connsiteX11" fmla="*/ 1383030 w 1866900"/>
                <a:gd name="connsiteY11" fmla="*/ 483870 h 1866900"/>
                <a:gd name="connsiteX12" fmla="*/ 1146681 w 1866900"/>
                <a:gd name="connsiteY12" fmla="*/ 756857 h 1866900"/>
                <a:gd name="connsiteX13" fmla="*/ 1154746 w 1866900"/>
                <a:gd name="connsiteY13" fmla="*/ 766631 h 1866900"/>
                <a:gd name="connsiteX14" fmla="*/ 1578857 w 1866900"/>
                <a:gd name="connsiteY14" fmla="*/ 560824 h 1866900"/>
                <a:gd name="connsiteX15" fmla="*/ 1189422 w 1866900"/>
                <a:gd name="connsiteY15" fmla="*/ 824634 h 1866900"/>
                <a:gd name="connsiteX16" fmla="*/ 1189723 w 1866900"/>
                <a:gd name="connsiteY16" fmla="*/ 825189 h 1866900"/>
                <a:gd name="connsiteX17" fmla="*/ 1205930 w 1866900"/>
                <a:gd name="connsiteY17" fmla="*/ 877397 h 1866900"/>
                <a:gd name="connsiteX18" fmla="*/ 1206794 w 1866900"/>
                <a:gd name="connsiteY18" fmla="*/ 885968 h 1866900"/>
                <a:gd name="connsiteX19" fmla="*/ 1866900 w 1866900"/>
                <a:gd name="connsiteY19" fmla="*/ 933450 h 1866900"/>
                <a:gd name="connsiteX20" fmla="*/ 1206794 w 1866900"/>
                <a:gd name="connsiteY20" fmla="*/ 980933 h 1866900"/>
                <a:gd name="connsiteX21" fmla="*/ 1205930 w 1866900"/>
                <a:gd name="connsiteY21" fmla="*/ 989503 h 1866900"/>
                <a:gd name="connsiteX22" fmla="*/ 1205622 w 1866900"/>
                <a:gd name="connsiteY22" fmla="*/ 990492 h 1866900"/>
                <a:gd name="connsiteX23" fmla="*/ 1329652 w 1866900"/>
                <a:gd name="connsiteY23" fmla="*/ 1041291 h 1866900"/>
                <a:gd name="connsiteX24" fmla="*/ 1195825 w 1866900"/>
                <a:gd name="connsiteY24" fmla="*/ 1022056 h 1866900"/>
                <a:gd name="connsiteX25" fmla="*/ 1189724 w 1866900"/>
                <a:gd name="connsiteY25" fmla="*/ 1041711 h 1866900"/>
                <a:gd name="connsiteX26" fmla="*/ 1189089 w 1866900"/>
                <a:gd name="connsiteY26" fmla="*/ 1042881 h 1866900"/>
                <a:gd name="connsiteX27" fmla="*/ 1404110 w 1866900"/>
                <a:gd name="connsiteY27" fmla="*/ 1205186 h 1866900"/>
                <a:gd name="connsiteX28" fmla="*/ 1155170 w 1866900"/>
                <a:gd name="connsiteY28" fmla="*/ 1099755 h 1866900"/>
                <a:gd name="connsiteX29" fmla="*/ 1146681 w 1866900"/>
                <a:gd name="connsiteY29" fmla="*/ 1110044 h 1866900"/>
                <a:gd name="connsiteX30" fmla="*/ 1383031 w 1866900"/>
                <a:gd name="connsiteY30" fmla="*/ 1383030 h 1866900"/>
                <a:gd name="connsiteX31" fmla="*/ 1110044 w 1866900"/>
                <a:gd name="connsiteY31" fmla="*/ 1146681 h 1866900"/>
                <a:gd name="connsiteX32" fmla="*/ 1100269 w 1866900"/>
                <a:gd name="connsiteY32" fmla="*/ 1154745 h 1866900"/>
                <a:gd name="connsiteX33" fmla="*/ 1306076 w 1866900"/>
                <a:gd name="connsiteY33" fmla="*/ 1578856 h 1866900"/>
                <a:gd name="connsiteX34" fmla="*/ 1042267 w 1866900"/>
                <a:gd name="connsiteY34" fmla="*/ 1189422 h 1866900"/>
                <a:gd name="connsiteX35" fmla="*/ 1041711 w 1866900"/>
                <a:gd name="connsiteY35" fmla="*/ 1189724 h 1866900"/>
                <a:gd name="connsiteX36" fmla="*/ 989504 w 1866900"/>
                <a:gd name="connsiteY36" fmla="*/ 1205930 h 1866900"/>
                <a:gd name="connsiteX37" fmla="*/ 980934 w 1866900"/>
                <a:gd name="connsiteY37" fmla="*/ 1206794 h 1866900"/>
                <a:gd name="connsiteX38" fmla="*/ 933450 w 1866900"/>
                <a:gd name="connsiteY38" fmla="*/ 1866900 h 1866900"/>
                <a:gd name="connsiteX39" fmla="*/ 885967 w 1866900"/>
                <a:gd name="connsiteY39" fmla="*/ 1206794 h 1866900"/>
                <a:gd name="connsiteX40" fmla="*/ 877397 w 1866900"/>
                <a:gd name="connsiteY40" fmla="*/ 1205930 h 1866900"/>
                <a:gd name="connsiteX41" fmla="*/ 876409 w 1866900"/>
                <a:gd name="connsiteY41" fmla="*/ 1205623 h 1866900"/>
                <a:gd name="connsiteX42" fmla="*/ 825609 w 1866900"/>
                <a:gd name="connsiteY42" fmla="*/ 1329652 h 1866900"/>
                <a:gd name="connsiteX43" fmla="*/ 844845 w 1866900"/>
                <a:gd name="connsiteY43" fmla="*/ 1195824 h 1866900"/>
                <a:gd name="connsiteX44" fmla="*/ 825189 w 1866900"/>
                <a:gd name="connsiteY44" fmla="*/ 1189723 h 1866900"/>
                <a:gd name="connsiteX45" fmla="*/ 824019 w 1866900"/>
                <a:gd name="connsiteY45" fmla="*/ 1189088 h 1866900"/>
                <a:gd name="connsiteX46" fmla="*/ 661714 w 1866900"/>
                <a:gd name="connsiteY46" fmla="*/ 1404110 h 1866900"/>
                <a:gd name="connsiteX47" fmla="*/ 767145 w 1866900"/>
                <a:gd name="connsiteY47" fmla="*/ 1155169 h 1866900"/>
                <a:gd name="connsiteX48" fmla="*/ 756856 w 1866900"/>
                <a:gd name="connsiteY48" fmla="*/ 1146680 h 1866900"/>
                <a:gd name="connsiteX49" fmla="*/ 483870 w 1866900"/>
                <a:gd name="connsiteY49" fmla="*/ 1383031 h 1866900"/>
                <a:gd name="connsiteX50" fmla="*/ 720219 w 1866900"/>
                <a:gd name="connsiteY50" fmla="*/ 1110043 h 1866900"/>
                <a:gd name="connsiteX51" fmla="*/ 712154 w 1866900"/>
                <a:gd name="connsiteY51" fmla="*/ 1100269 h 1866900"/>
                <a:gd name="connsiteX52" fmla="*/ 288044 w 1866900"/>
                <a:gd name="connsiteY52" fmla="*/ 1306076 h 1866900"/>
                <a:gd name="connsiteX53" fmla="*/ 677478 w 1866900"/>
                <a:gd name="connsiteY53" fmla="*/ 1042266 h 1866900"/>
                <a:gd name="connsiteX54" fmla="*/ 677177 w 1866900"/>
                <a:gd name="connsiteY54" fmla="*/ 1041711 h 1866900"/>
                <a:gd name="connsiteX55" fmla="*/ 660970 w 1866900"/>
                <a:gd name="connsiteY55" fmla="*/ 989503 h 1866900"/>
                <a:gd name="connsiteX56" fmla="*/ 660106 w 1866900"/>
                <a:gd name="connsiteY56" fmla="*/ 980932 h 1866900"/>
                <a:gd name="connsiteX57" fmla="*/ 0 w 1866900"/>
                <a:gd name="connsiteY57" fmla="*/ 933450 h 1866900"/>
                <a:gd name="connsiteX58" fmla="*/ 660106 w 1866900"/>
                <a:gd name="connsiteY58" fmla="*/ 885967 h 1866900"/>
                <a:gd name="connsiteX59" fmla="*/ 660970 w 1866900"/>
                <a:gd name="connsiteY59" fmla="*/ 877397 h 1866900"/>
                <a:gd name="connsiteX60" fmla="*/ 661278 w 1866900"/>
                <a:gd name="connsiteY60" fmla="*/ 876408 h 1866900"/>
                <a:gd name="connsiteX61" fmla="*/ 537248 w 1866900"/>
                <a:gd name="connsiteY61" fmla="*/ 825609 h 1866900"/>
                <a:gd name="connsiteX62" fmla="*/ 671075 w 1866900"/>
                <a:gd name="connsiteY62" fmla="*/ 844844 h 1866900"/>
                <a:gd name="connsiteX63" fmla="*/ 677176 w 1866900"/>
                <a:gd name="connsiteY63" fmla="*/ 825189 h 1866900"/>
                <a:gd name="connsiteX64" fmla="*/ 677811 w 1866900"/>
                <a:gd name="connsiteY64" fmla="*/ 824019 h 1866900"/>
                <a:gd name="connsiteX65" fmla="*/ 462790 w 1866900"/>
                <a:gd name="connsiteY65" fmla="*/ 661714 h 1866900"/>
                <a:gd name="connsiteX66" fmla="*/ 711730 w 1866900"/>
                <a:gd name="connsiteY66" fmla="*/ 767145 h 1866900"/>
                <a:gd name="connsiteX67" fmla="*/ 720219 w 1866900"/>
                <a:gd name="connsiteY67" fmla="*/ 756856 h 1866900"/>
                <a:gd name="connsiteX68" fmla="*/ 483869 w 1866900"/>
                <a:gd name="connsiteY68" fmla="*/ 483870 h 1866900"/>
                <a:gd name="connsiteX69" fmla="*/ 756856 w 1866900"/>
                <a:gd name="connsiteY69" fmla="*/ 720219 h 1866900"/>
                <a:gd name="connsiteX70" fmla="*/ 766631 w 1866900"/>
                <a:gd name="connsiteY70" fmla="*/ 712155 h 1866900"/>
                <a:gd name="connsiteX71" fmla="*/ 560824 w 1866900"/>
                <a:gd name="connsiteY71" fmla="*/ 288044 h 1866900"/>
                <a:gd name="connsiteX72" fmla="*/ 824633 w 1866900"/>
                <a:gd name="connsiteY72" fmla="*/ 677478 h 1866900"/>
                <a:gd name="connsiteX73" fmla="*/ 825189 w 1866900"/>
                <a:gd name="connsiteY73" fmla="*/ 677177 h 1866900"/>
                <a:gd name="connsiteX74" fmla="*/ 877397 w 1866900"/>
                <a:gd name="connsiteY74" fmla="*/ 660970 h 1866900"/>
                <a:gd name="connsiteX75" fmla="*/ 885968 w 1866900"/>
                <a:gd name="connsiteY75" fmla="*/ 660107 h 1866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</a:cxnLst>
              <a:rect l="l" t="t" r="r" b="b"/>
              <a:pathLst>
                <a:path w="1866900" h="1866900">
                  <a:moveTo>
                    <a:pt x="933450" y="0"/>
                  </a:moveTo>
                  <a:lnTo>
                    <a:pt x="980933" y="660106"/>
                  </a:lnTo>
                  <a:lnTo>
                    <a:pt x="989503" y="660970"/>
                  </a:lnTo>
                  <a:lnTo>
                    <a:pt x="990492" y="661277"/>
                  </a:lnTo>
                  <a:lnTo>
                    <a:pt x="1041291" y="537248"/>
                  </a:lnTo>
                  <a:lnTo>
                    <a:pt x="1022055" y="671075"/>
                  </a:lnTo>
                  <a:lnTo>
                    <a:pt x="1041711" y="677177"/>
                  </a:lnTo>
                  <a:lnTo>
                    <a:pt x="1042881" y="677812"/>
                  </a:lnTo>
                  <a:lnTo>
                    <a:pt x="1205186" y="462790"/>
                  </a:lnTo>
                  <a:lnTo>
                    <a:pt x="1099755" y="711731"/>
                  </a:lnTo>
                  <a:lnTo>
                    <a:pt x="1110044" y="720220"/>
                  </a:lnTo>
                  <a:lnTo>
                    <a:pt x="1383030" y="483870"/>
                  </a:lnTo>
                  <a:lnTo>
                    <a:pt x="1146681" y="756857"/>
                  </a:lnTo>
                  <a:lnTo>
                    <a:pt x="1154746" y="766631"/>
                  </a:lnTo>
                  <a:lnTo>
                    <a:pt x="1578857" y="560824"/>
                  </a:lnTo>
                  <a:lnTo>
                    <a:pt x="1189422" y="824634"/>
                  </a:lnTo>
                  <a:lnTo>
                    <a:pt x="1189723" y="825189"/>
                  </a:lnTo>
                  <a:cubicBezTo>
                    <a:pt x="1196760" y="841827"/>
                    <a:pt x="1202225" y="859291"/>
                    <a:pt x="1205930" y="877397"/>
                  </a:cubicBezTo>
                  <a:lnTo>
                    <a:pt x="1206794" y="885968"/>
                  </a:lnTo>
                  <a:lnTo>
                    <a:pt x="1866900" y="933450"/>
                  </a:lnTo>
                  <a:lnTo>
                    <a:pt x="1206794" y="980933"/>
                  </a:lnTo>
                  <a:lnTo>
                    <a:pt x="1205930" y="989503"/>
                  </a:lnTo>
                  <a:lnTo>
                    <a:pt x="1205622" y="990492"/>
                  </a:lnTo>
                  <a:lnTo>
                    <a:pt x="1329652" y="1041291"/>
                  </a:lnTo>
                  <a:lnTo>
                    <a:pt x="1195825" y="1022056"/>
                  </a:lnTo>
                  <a:lnTo>
                    <a:pt x="1189724" y="1041711"/>
                  </a:lnTo>
                  <a:lnTo>
                    <a:pt x="1189089" y="1042881"/>
                  </a:lnTo>
                  <a:lnTo>
                    <a:pt x="1404110" y="1205186"/>
                  </a:lnTo>
                  <a:lnTo>
                    <a:pt x="1155170" y="1099755"/>
                  </a:lnTo>
                  <a:lnTo>
                    <a:pt x="1146681" y="1110044"/>
                  </a:lnTo>
                  <a:lnTo>
                    <a:pt x="1383031" y="1383030"/>
                  </a:lnTo>
                  <a:lnTo>
                    <a:pt x="1110044" y="1146681"/>
                  </a:lnTo>
                  <a:lnTo>
                    <a:pt x="1100269" y="1154745"/>
                  </a:lnTo>
                  <a:lnTo>
                    <a:pt x="1306076" y="1578856"/>
                  </a:lnTo>
                  <a:lnTo>
                    <a:pt x="1042267" y="1189422"/>
                  </a:lnTo>
                  <a:lnTo>
                    <a:pt x="1041711" y="1189724"/>
                  </a:lnTo>
                  <a:cubicBezTo>
                    <a:pt x="1025074" y="1196760"/>
                    <a:pt x="1007609" y="1202225"/>
                    <a:pt x="989504" y="1205930"/>
                  </a:cubicBezTo>
                  <a:lnTo>
                    <a:pt x="980934" y="1206794"/>
                  </a:lnTo>
                  <a:lnTo>
                    <a:pt x="933450" y="1866900"/>
                  </a:lnTo>
                  <a:lnTo>
                    <a:pt x="885967" y="1206794"/>
                  </a:lnTo>
                  <a:lnTo>
                    <a:pt x="877397" y="1205930"/>
                  </a:lnTo>
                  <a:lnTo>
                    <a:pt x="876409" y="1205623"/>
                  </a:lnTo>
                  <a:lnTo>
                    <a:pt x="825609" y="1329652"/>
                  </a:lnTo>
                  <a:lnTo>
                    <a:pt x="844845" y="1195824"/>
                  </a:lnTo>
                  <a:lnTo>
                    <a:pt x="825189" y="1189723"/>
                  </a:lnTo>
                  <a:lnTo>
                    <a:pt x="824019" y="1189088"/>
                  </a:lnTo>
                  <a:lnTo>
                    <a:pt x="661714" y="1404110"/>
                  </a:lnTo>
                  <a:lnTo>
                    <a:pt x="767145" y="1155169"/>
                  </a:lnTo>
                  <a:lnTo>
                    <a:pt x="756856" y="1146680"/>
                  </a:lnTo>
                  <a:lnTo>
                    <a:pt x="483870" y="1383031"/>
                  </a:lnTo>
                  <a:lnTo>
                    <a:pt x="720219" y="1110043"/>
                  </a:lnTo>
                  <a:lnTo>
                    <a:pt x="712154" y="1100269"/>
                  </a:lnTo>
                  <a:lnTo>
                    <a:pt x="288044" y="1306076"/>
                  </a:lnTo>
                  <a:lnTo>
                    <a:pt x="677478" y="1042266"/>
                  </a:lnTo>
                  <a:lnTo>
                    <a:pt x="677177" y="1041711"/>
                  </a:lnTo>
                  <a:cubicBezTo>
                    <a:pt x="670140" y="1025073"/>
                    <a:pt x="664675" y="1007609"/>
                    <a:pt x="660970" y="989503"/>
                  </a:cubicBezTo>
                  <a:lnTo>
                    <a:pt x="660106" y="980932"/>
                  </a:lnTo>
                  <a:lnTo>
                    <a:pt x="0" y="933450"/>
                  </a:lnTo>
                  <a:lnTo>
                    <a:pt x="660106" y="885967"/>
                  </a:lnTo>
                  <a:lnTo>
                    <a:pt x="660970" y="877397"/>
                  </a:lnTo>
                  <a:lnTo>
                    <a:pt x="661278" y="876408"/>
                  </a:lnTo>
                  <a:lnTo>
                    <a:pt x="537248" y="825609"/>
                  </a:lnTo>
                  <a:lnTo>
                    <a:pt x="671075" y="844844"/>
                  </a:lnTo>
                  <a:lnTo>
                    <a:pt x="677176" y="825189"/>
                  </a:lnTo>
                  <a:lnTo>
                    <a:pt x="677811" y="824019"/>
                  </a:lnTo>
                  <a:lnTo>
                    <a:pt x="462790" y="661714"/>
                  </a:lnTo>
                  <a:lnTo>
                    <a:pt x="711730" y="767145"/>
                  </a:lnTo>
                  <a:lnTo>
                    <a:pt x="720219" y="756856"/>
                  </a:lnTo>
                  <a:lnTo>
                    <a:pt x="483869" y="483870"/>
                  </a:lnTo>
                  <a:lnTo>
                    <a:pt x="756856" y="720219"/>
                  </a:lnTo>
                  <a:lnTo>
                    <a:pt x="766631" y="712155"/>
                  </a:lnTo>
                  <a:lnTo>
                    <a:pt x="560824" y="288044"/>
                  </a:lnTo>
                  <a:lnTo>
                    <a:pt x="824633" y="677478"/>
                  </a:lnTo>
                  <a:lnTo>
                    <a:pt x="825189" y="677177"/>
                  </a:lnTo>
                  <a:cubicBezTo>
                    <a:pt x="841826" y="670140"/>
                    <a:pt x="859292" y="664675"/>
                    <a:pt x="877397" y="660970"/>
                  </a:cubicBezTo>
                  <a:lnTo>
                    <a:pt x="885968" y="660107"/>
                  </a:lnTo>
                  <a:close/>
                </a:path>
              </a:pathLst>
            </a:custGeom>
            <a:gradFill>
              <a:gsLst>
                <a:gs pos="0">
                  <a:schemeClr val="bg1">
                    <a:alpha val="70000"/>
                  </a:schemeClr>
                </a:gs>
                <a:gs pos="50000">
                  <a:srgbClr val="FF6699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glow rad="63500">
                <a:srgbClr val="FF3399">
                  <a:alpha val="30000"/>
                </a:srgbClr>
              </a:glow>
            </a:effectLst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7" name="グループ化 6"/>
          <p:cNvGrpSpPr/>
          <p:nvPr/>
        </p:nvGrpSpPr>
        <p:grpSpPr>
          <a:xfrm>
            <a:off x="8080678" y="993485"/>
            <a:ext cx="1225248" cy="1225248"/>
            <a:chOff x="8080678" y="993485"/>
            <a:chExt cx="1225248" cy="1225248"/>
          </a:xfrm>
        </p:grpSpPr>
        <p:sp>
          <p:nvSpPr>
            <p:cNvPr id="72" name="円: 塗りつぶしなし 71"/>
            <p:cNvSpPr/>
            <p:nvPr/>
          </p:nvSpPr>
          <p:spPr>
            <a:xfrm>
              <a:off x="8156731" y="1069539"/>
              <a:ext cx="1073140" cy="1073140"/>
            </a:xfrm>
            <a:prstGeom prst="donut">
              <a:avLst>
                <a:gd name="adj" fmla="val 1803"/>
              </a:avLst>
            </a:prstGeom>
            <a:solidFill>
              <a:schemeClr val="bg1">
                <a:alpha val="70000"/>
              </a:schemeClr>
            </a:solidFill>
            <a:ln>
              <a:noFill/>
            </a:ln>
            <a:effectLst>
              <a:glow rad="63500">
                <a:srgbClr val="FF3399">
                  <a:alpha val="30000"/>
                </a:srgb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7" name="フリーフォーム: 図形 76"/>
            <p:cNvSpPr/>
            <p:nvPr/>
          </p:nvSpPr>
          <p:spPr bwMode="auto">
            <a:xfrm>
              <a:off x="8080678" y="993485"/>
              <a:ext cx="1225248" cy="1225248"/>
            </a:xfrm>
            <a:custGeom>
              <a:avLst/>
              <a:gdLst>
                <a:gd name="connsiteX0" fmla="*/ 767254 w 1534509"/>
                <a:gd name="connsiteY0" fmla="*/ 0 h 1534510"/>
                <a:gd name="connsiteX1" fmla="*/ 804982 w 1534509"/>
                <a:gd name="connsiteY1" fmla="*/ 524503 h 1534510"/>
                <a:gd name="connsiteX2" fmla="*/ 816943 w 1534509"/>
                <a:gd name="connsiteY2" fmla="*/ 525709 h 1534510"/>
                <a:gd name="connsiteX3" fmla="*/ 856727 w 1534509"/>
                <a:gd name="connsiteY3" fmla="*/ 538058 h 1534510"/>
                <a:gd name="connsiteX4" fmla="*/ 1038990 w 1534509"/>
                <a:gd name="connsiteY4" fmla="*/ 296595 h 1534510"/>
                <a:gd name="connsiteX5" fmla="*/ 920770 w 1534509"/>
                <a:gd name="connsiteY5" fmla="*/ 575733 h 1534510"/>
                <a:gd name="connsiteX6" fmla="*/ 931214 w 1534509"/>
                <a:gd name="connsiteY6" fmla="*/ 584349 h 1534510"/>
                <a:gd name="connsiteX7" fmla="*/ 1072381 w 1534509"/>
                <a:gd name="connsiteY7" fmla="*/ 462128 h 1534510"/>
                <a:gd name="connsiteX8" fmla="*/ 950160 w 1534509"/>
                <a:gd name="connsiteY8" fmla="*/ 603296 h 1534510"/>
                <a:gd name="connsiteX9" fmla="*/ 958777 w 1534509"/>
                <a:gd name="connsiteY9" fmla="*/ 613738 h 1534510"/>
                <a:gd name="connsiteX10" fmla="*/ 1237914 w 1534509"/>
                <a:gd name="connsiteY10" fmla="*/ 495519 h 1534510"/>
                <a:gd name="connsiteX11" fmla="*/ 996450 w 1534509"/>
                <a:gd name="connsiteY11" fmla="*/ 677783 h 1534510"/>
                <a:gd name="connsiteX12" fmla="*/ 1008800 w 1534509"/>
                <a:gd name="connsiteY12" fmla="*/ 717566 h 1534510"/>
                <a:gd name="connsiteX13" fmla="*/ 1010005 w 1534509"/>
                <a:gd name="connsiteY13" fmla="*/ 729527 h 1534510"/>
                <a:gd name="connsiteX14" fmla="*/ 1534509 w 1534509"/>
                <a:gd name="connsiteY14" fmla="*/ 767256 h 1534510"/>
                <a:gd name="connsiteX15" fmla="*/ 1010006 w 1534509"/>
                <a:gd name="connsiteY15" fmla="*/ 804983 h 1534510"/>
                <a:gd name="connsiteX16" fmla="*/ 1008800 w 1534509"/>
                <a:gd name="connsiteY16" fmla="*/ 816944 h 1534510"/>
                <a:gd name="connsiteX17" fmla="*/ 996451 w 1534509"/>
                <a:gd name="connsiteY17" fmla="*/ 856728 h 1534510"/>
                <a:gd name="connsiteX18" fmla="*/ 1237914 w 1534509"/>
                <a:gd name="connsiteY18" fmla="*/ 1038991 h 1534510"/>
                <a:gd name="connsiteX19" fmla="*/ 958776 w 1534509"/>
                <a:gd name="connsiteY19" fmla="*/ 920771 h 1534510"/>
                <a:gd name="connsiteX20" fmla="*/ 950160 w 1534509"/>
                <a:gd name="connsiteY20" fmla="*/ 931215 h 1534510"/>
                <a:gd name="connsiteX21" fmla="*/ 1072381 w 1534509"/>
                <a:gd name="connsiteY21" fmla="*/ 1072382 h 1534510"/>
                <a:gd name="connsiteX22" fmla="*/ 931213 w 1534509"/>
                <a:gd name="connsiteY22" fmla="*/ 950161 h 1534510"/>
                <a:gd name="connsiteX23" fmla="*/ 920771 w 1534509"/>
                <a:gd name="connsiteY23" fmla="*/ 958778 h 1534510"/>
                <a:gd name="connsiteX24" fmla="*/ 1038990 w 1534509"/>
                <a:gd name="connsiteY24" fmla="*/ 1237915 h 1534510"/>
                <a:gd name="connsiteX25" fmla="*/ 856726 w 1534509"/>
                <a:gd name="connsiteY25" fmla="*/ 996451 h 1534510"/>
                <a:gd name="connsiteX26" fmla="*/ 816944 w 1534509"/>
                <a:gd name="connsiteY26" fmla="*/ 1008801 h 1534510"/>
                <a:gd name="connsiteX27" fmla="*/ 804982 w 1534509"/>
                <a:gd name="connsiteY27" fmla="*/ 1010006 h 1534510"/>
                <a:gd name="connsiteX28" fmla="*/ 767253 w 1534509"/>
                <a:gd name="connsiteY28" fmla="*/ 1534510 h 1534510"/>
                <a:gd name="connsiteX29" fmla="*/ 729526 w 1534509"/>
                <a:gd name="connsiteY29" fmla="*/ 1010007 h 1534510"/>
                <a:gd name="connsiteX30" fmla="*/ 717565 w 1534509"/>
                <a:gd name="connsiteY30" fmla="*/ 1008801 h 1534510"/>
                <a:gd name="connsiteX31" fmla="*/ 677781 w 1534509"/>
                <a:gd name="connsiteY31" fmla="*/ 996452 h 1534510"/>
                <a:gd name="connsiteX32" fmla="*/ 495518 w 1534509"/>
                <a:gd name="connsiteY32" fmla="*/ 1237915 h 1534510"/>
                <a:gd name="connsiteX33" fmla="*/ 613738 w 1534509"/>
                <a:gd name="connsiteY33" fmla="*/ 958777 h 1534510"/>
                <a:gd name="connsiteX34" fmla="*/ 603294 w 1534509"/>
                <a:gd name="connsiteY34" fmla="*/ 950161 h 1534510"/>
                <a:gd name="connsiteX35" fmla="*/ 462127 w 1534509"/>
                <a:gd name="connsiteY35" fmla="*/ 1072382 h 1534510"/>
                <a:gd name="connsiteX36" fmla="*/ 584348 w 1534509"/>
                <a:gd name="connsiteY36" fmla="*/ 931214 h 1534510"/>
                <a:gd name="connsiteX37" fmla="*/ 575731 w 1534509"/>
                <a:gd name="connsiteY37" fmla="*/ 920772 h 1534510"/>
                <a:gd name="connsiteX38" fmla="*/ 296594 w 1534509"/>
                <a:gd name="connsiteY38" fmla="*/ 1038991 h 1534510"/>
                <a:gd name="connsiteX39" fmla="*/ 538058 w 1534509"/>
                <a:gd name="connsiteY39" fmla="*/ 856727 h 1534510"/>
                <a:gd name="connsiteX40" fmla="*/ 525708 w 1534509"/>
                <a:gd name="connsiteY40" fmla="*/ 816945 h 1534510"/>
                <a:gd name="connsiteX41" fmla="*/ 524503 w 1534509"/>
                <a:gd name="connsiteY41" fmla="*/ 804983 h 1534510"/>
                <a:gd name="connsiteX42" fmla="*/ 0 w 1534509"/>
                <a:gd name="connsiteY42" fmla="*/ 767255 h 1534510"/>
                <a:gd name="connsiteX43" fmla="*/ 524503 w 1534509"/>
                <a:gd name="connsiteY43" fmla="*/ 729527 h 1534510"/>
                <a:gd name="connsiteX44" fmla="*/ 525708 w 1534509"/>
                <a:gd name="connsiteY44" fmla="*/ 717566 h 1534510"/>
                <a:gd name="connsiteX45" fmla="*/ 538058 w 1534509"/>
                <a:gd name="connsiteY45" fmla="*/ 677783 h 1534510"/>
                <a:gd name="connsiteX46" fmla="*/ 296595 w 1534509"/>
                <a:gd name="connsiteY46" fmla="*/ 495519 h 1534510"/>
                <a:gd name="connsiteX47" fmla="*/ 575732 w 1534509"/>
                <a:gd name="connsiteY47" fmla="*/ 613739 h 1534510"/>
                <a:gd name="connsiteX48" fmla="*/ 584348 w 1534509"/>
                <a:gd name="connsiteY48" fmla="*/ 603295 h 1534510"/>
                <a:gd name="connsiteX49" fmla="*/ 462127 w 1534509"/>
                <a:gd name="connsiteY49" fmla="*/ 462128 h 1534510"/>
                <a:gd name="connsiteX50" fmla="*/ 603295 w 1534509"/>
                <a:gd name="connsiteY50" fmla="*/ 584349 h 1534510"/>
                <a:gd name="connsiteX51" fmla="*/ 613737 w 1534509"/>
                <a:gd name="connsiteY51" fmla="*/ 575732 h 1534510"/>
                <a:gd name="connsiteX52" fmla="*/ 495518 w 1534509"/>
                <a:gd name="connsiteY52" fmla="*/ 296595 h 1534510"/>
                <a:gd name="connsiteX53" fmla="*/ 677782 w 1534509"/>
                <a:gd name="connsiteY53" fmla="*/ 538059 h 1534510"/>
                <a:gd name="connsiteX54" fmla="*/ 717565 w 1534509"/>
                <a:gd name="connsiteY54" fmla="*/ 525709 h 1534510"/>
                <a:gd name="connsiteX55" fmla="*/ 729526 w 1534509"/>
                <a:gd name="connsiteY55" fmla="*/ 524504 h 1534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</a:cxnLst>
              <a:rect l="l" t="t" r="r" b="b"/>
              <a:pathLst>
                <a:path w="1534509" h="1534510">
                  <a:moveTo>
                    <a:pt x="767254" y="0"/>
                  </a:moveTo>
                  <a:lnTo>
                    <a:pt x="804982" y="524503"/>
                  </a:lnTo>
                  <a:lnTo>
                    <a:pt x="816943" y="525709"/>
                  </a:lnTo>
                  <a:lnTo>
                    <a:pt x="856727" y="538058"/>
                  </a:lnTo>
                  <a:lnTo>
                    <a:pt x="1038990" y="296595"/>
                  </a:lnTo>
                  <a:lnTo>
                    <a:pt x="920770" y="575733"/>
                  </a:lnTo>
                  <a:lnTo>
                    <a:pt x="931214" y="584349"/>
                  </a:lnTo>
                  <a:lnTo>
                    <a:pt x="1072381" y="462128"/>
                  </a:lnTo>
                  <a:lnTo>
                    <a:pt x="950160" y="603296"/>
                  </a:lnTo>
                  <a:lnTo>
                    <a:pt x="958777" y="613738"/>
                  </a:lnTo>
                  <a:lnTo>
                    <a:pt x="1237914" y="495519"/>
                  </a:lnTo>
                  <a:lnTo>
                    <a:pt x="996450" y="677783"/>
                  </a:lnTo>
                  <a:lnTo>
                    <a:pt x="1008800" y="717566"/>
                  </a:lnTo>
                  <a:lnTo>
                    <a:pt x="1010005" y="729527"/>
                  </a:lnTo>
                  <a:lnTo>
                    <a:pt x="1534509" y="767256"/>
                  </a:lnTo>
                  <a:lnTo>
                    <a:pt x="1010006" y="804983"/>
                  </a:lnTo>
                  <a:lnTo>
                    <a:pt x="1008800" y="816944"/>
                  </a:lnTo>
                  <a:lnTo>
                    <a:pt x="996451" y="856728"/>
                  </a:lnTo>
                  <a:lnTo>
                    <a:pt x="1237914" y="1038991"/>
                  </a:lnTo>
                  <a:lnTo>
                    <a:pt x="958776" y="920771"/>
                  </a:lnTo>
                  <a:lnTo>
                    <a:pt x="950160" y="931215"/>
                  </a:lnTo>
                  <a:lnTo>
                    <a:pt x="1072381" y="1072382"/>
                  </a:lnTo>
                  <a:lnTo>
                    <a:pt x="931213" y="950161"/>
                  </a:lnTo>
                  <a:lnTo>
                    <a:pt x="920771" y="958778"/>
                  </a:lnTo>
                  <a:lnTo>
                    <a:pt x="1038990" y="1237915"/>
                  </a:lnTo>
                  <a:lnTo>
                    <a:pt x="856726" y="996451"/>
                  </a:lnTo>
                  <a:lnTo>
                    <a:pt x="816944" y="1008801"/>
                  </a:lnTo>
                  <a:lnTo>
                    <a:pt x="804982" y="1010006"/>
                  </a:lnTo>
                  <a:lnTo>
                    <a:pt x="767253" y="1534510"/>
                  </a:lnTo>
                  <a:lnTo>
                    <a:pt x="729526" y="1010007"/>
                  </a:lnTo>
                  <a:lnTo>
                    <a:pt x="717565" y="1008801"/>
                  </a:lnTo>
                  <a:lnTo>
                    <a:pt x="677781" y="996452"/>
                  </a:lnTo>
                  <a:lnTo>
                    <a:pt x="495518" y="1237915"/>
                  </a:lnTo>
                  <a:lnTo>
                    <a:pt x="613738" y="958777"/>
                  </a:lnTo>
                  <a:lnTo>
                    <a:pt x="603294" y="950161"/>
                  </a:lnTo>
                  <a:lnTo>
                    <a:pt x="462127" y="1072382"/>
                  </a:lnTo>
                  <a:lnTo>
                    <a:pt x="584348" y="931214"/>
                  </a:lnTo>
                  <a:lnTo>
                    <a:pt x="575731" y="920772"/>
                  </a:lnTo>
                  <a:lnTo>
                    <a:pt x="296594" y="1038991"/>
                  </a:lnTo>
                  <a:lnTo>
                    <a:pt x="538058" y="856727"/>
                  </a:lnTo>
                  <a:lnTo>
                    <a:pt x="525708" y="816945"/>
                  </a:lnTo>
                  <a:lnTo>
                    <a:pt x="524503" y="804983"/>
                  </a:lnTo>
                  <a:lnTo>
                    <a:pt x="0" y="767255"/>
                  </a:lnTo>
                  <a:lnTo>
                    <a:pt x="524503" y="729527"/>
                  </a:lnTo>
                  <a:lnTo>
                    <a:pt x="525708" y="717566"/>
                  </a:lnTo>
                  <a:lnTo>
                    <a:pt x="538058" y="677783"/>
                  </a:lnTo>
                  <a:lnTo>
                    <a:pt x="296595" y="495519"/>
                  </a:lnTo>
                  <a:lnTo>
                    <a:pt x="575732" y="613739"/>
                  </a:lnTo>
                  <a:lnTo>
                    <a:pt x="584348" y="603295"/>
                  </a:lnTo>
                  <a:lnTo>
                    <a:pt x="462127" y="462128"/>
                  </a:lnTo>
                  <a:lnTo>
                    <a:pt x="603295" y="584349"/>
                  </a:lnTo>
                  <a:lnTo>
                    <a:pt x="613737" y="575732"/>
                  </a:lnTo>
                  <a:lnTo>
                    <a:pt x="495518" y="296595"/>
                  </a:lnTo>
                  <a:lnTo>
                    <a:pt x="677782" y="538059"/>
                  </a:lnTo>
                  <a:lnTo>
                    <a:pt x="717565" y="525709"/>
                  </a:lnTo>
                  <a:lnTo>
                    <a:pt x="729526" y="524504"/>
                  </a:lnTo>
                  <a:close/>
                </a:path>
              </a:pathLst>
            </a:custGeom>
            <a:gradFill>
              <a:gsLst>
                <a:gs pos="0">
                  <a:schemeClr val="bg1">
                    <a:alpha val="70000"/>
                  </a:schemeClr>
                </a:gs>
                <a:gs pos="50000">
                  <a:srgbClr val="FF6699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glow rad="63500">
                <a:srgbClr val="FF3399">
                  <a:alpha val="30000"/>
                </a:srgbClr>
              </a:glow>
            </a:effectLst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10" name="グループ化 9"/>
          <p:cNvGrpSpPr/>
          <p:nvPr/>
        </p:nvGrpSpPr>
        <p:grpSpPr>
          <a:xfrm>
            <a:off x="2347277" y="2832460"/>
            <a:ext cx="1490648" cy="1490648"/>
            <a:chOff x="2347277" y="2832460"/>
            <a:chExt cx="1490648" cy="1490648"/>
          </a:xfrm>
        </p:grpSpPr>
        <p:sp>
          <p:nvSpPr>
            <p:cNvPr id="85" name="円: 塗りつぶしなし 84"/>
            <p:cNvSpPr/>
            <p:nvPr/>
          </p:nvSpPr>
          <p:spPr>
            <a:xfrm>
              <a:off x="2462878" y="2948061"/>
              <a:ext cx="1259446" cy="1259446"/>
            </a:xfrm>
            <a:prstGeom prst="donut">
              <a:avLst>
                <a:gd name="adj" fmla="val 1803"/>
              </a:avLst>
            </a:prstGeom>
            <a:solidFill>
              <a:schemeClr val="bg1">
                <a:alpha val="70000"/>
              </a:schemeClr>
            </a:solidFill>
            <a:ln>
              <a:noFill/>
            </a:ln>
            <a:effectLst>
              <a:glow rad="63500">
                <a:srgbClr val="92D050">
                  <a:alpha val="30000"/>
                </a:srgb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6" name="フリーフォーム: 図形 85"/>
            <p:cNvSpPr/>
            <p:nvPr/>
          </p:nvSpPr>
          <p:spPr bwMode="auto">
            <a:xfrm>
              <a:off x="2347277" y="2832460"/>
              <a:ext cx="1490648" cy="1490648"/>
            </a:xfrm>
            <a:custGeom>
              <a:avLst/>
              <a:gdLst>
                <a:gd name="connsiteX0" fmla="*/ 933451 w 1866900"/>
                <a:gd name="connsiteY0" fmla="*/ 0 h 1866900"/>
                <a:gd name="connsiteX1" fmla="*/ 980635 w 1866900"/>
                <a:gd name="connsiteY1" fmla="*/ 655963 h 1866900"/>
                <a:gd name="connsiteX2" fmla="*/ 1060929 w 1866900"/>
                <a:gd name="connsiteY2" fmla="*/ 457691 h 1866900"/>
                <a:gd name="connsiteX3" fmla="*/ 1030740 w 1866900"/>
                <a:gd name="connsiteY3" fmla="*/ 673771 h 1866900"/>
                <a:gd name="connsiteX4" fmla="*/ 1041711 w 1866900"/>
                <a:gd name="connsiteY4" fmla="*/ 677177 h 1866900"/>
                <a:gd name="connsiteX5" fmla="*/ 1042881 w 1866900"/>
                <a:gd name="connsiteY5" fmla="*/ 677811 h 1866900"/>
                <a:gd name="connsiteX6" fmla="*/ 1205186 w 1866900"/>
                <a:gd name="connsiteY6" fmla="*/ 462790 h 1866900"/>
                <a:gd name="connsiteX7" fmla="*/ 1099756 w 1866900"/>
                <a:gd name="connsiteY7" fmla="*/ 711731 h 1866900"/>
                <a:gd name="connsiteX8" fmla="*/ 1110043 w 1866900"/>
                <a:gd name="connsiteY8" fmla="*/ 720220 h 1866900"/>
                <a:gd name="connsiteX9" fmla="*/ 1383030 w 1866900"/>
                <a:gd name="connsiteY9" fmla="*/ 483870 h 1866900"/>
                <a:gd name="connsiteX10" fmla="*/ 1146680 w 1866900"/>
                <a:gd name="connsiteY10" fmla="*/ 756857 h 1866900"/>
                <a:gd name="connsiteX11" fmla="*/ 1155169 w 1866900"/>
                <a:gd name="connsiteY11" fmla="*/ 767145 h 1866900"/>
                <a:gd name="connsiteX12" fmla="*/ 1404110 w 1866900"/>
                <a:gd name="connsiteY12" fmla="*/ 661714 h 1866900"/>
                <a:gd name="connsiteX13" fmla="*/ 1189088 w 1866900"/>
                <a:gd name="connsiteY13" fmla="*/ 824019 h 1866900"/>
                <a:gd name="connsiteX14" fmla="*/ 1189724 w 1866900"/>
                <a:gd name="connsiteY14" fmla="*/ 825190 h 1866900"/>
                <a:gd name="connsiteX15" fmla="*/ 1193129 w 1866900"/>
                <a:gd name="connsiteY15" fmla="*/ 836160 h 1866900"/>
                <a:gd name="connsiteX16" fmla="*/ 1409209 w 1866900"/>
                <a:gd name="connsiteY16" fmla="*/ 805971 h 1866900"/>
                <a:gd name="connsiteX17" fmla="*/ 1210937 w 1866900"/>
                <a:gd name="connsiteY17" fmla="*/ 886265 h 1866900"/>
                <a:gd name="connsiteX18" fmla="*/ 1866900 w 1866900"/>
                <a:gd name="connsiteY18" fmla="*/ 933451 h 1866900"/>
                <a:gd name="connsiteX19" fmla="*/ 1210937 w 1866900"/>
                <a:gd name="connsiteY19" fmla="*/ 980635 h 1866900"/>
                <a:gd name="connsiteX20" fmla="*/ 1409209 w 1866900"/>
                <a:gd name="connsiteY20" fmla="*/ 1060929 h 1866900"/>
                <a:gd name="connsiteX21" fmla="*/ 1193129 w 1866900"/>
                <a:gd name="connsiteY21" fmla="*/ 1030740 h 1866900"/>
                <a:gd name="connsiteX22" fmla="*/ 1189723 w 1866900"/>
                <a:gd name="connsiteY22" fmla="*/ 1041711 h 1866900"/>
                <a:gd name="connsiteX23" fmla="*/ 1189088 w 1866900"/>
                <a:gd name="connsiteY23" fmla="*/ 1042881 h 1866900"/>
                <a:gd name="connsiteX24" fmla="*/ 1404110 w 1866900"/>
                <a:gd name="connsiteY24" fmla="*/ 1205186 h 1866900"/>
                <a:gd name="connsiteX25" fmla="*/ 1155169 w 1866900"/>
                <a:gd name="connsiteY25" fmla="*/ 1099756 h 1866900"/>
                <a:gd name="connsiteX26" fmla="*/ 1146680 w 1866900"/>
                <a:gd name="connsiteY26" fmla="*/ 1110043 h 1866900"/>
                <a:gd name="connsiteX27" fmla="*/ 1383030 w 1866900"/>
                <a:gd name="connsiteY27" fmla="*/ 1383030 h 1866900"/>
                <a:gd name="connsiteX28" fmla="*/ 1110044 w 1866900"/>
                <a:gd name="connsiteY28" fmla="*/ 1146681 h 1866900"/>
                <a:gd name="connsiteX29" fmla="*/ 1099755 w 1866900"/>
                <a:gd name="connsiteY29" fmla="*/ 1155169 h 1866900"/>
                <a:gd name="connsiteX30" fmla="*/ 1205186 w 1866900"/>
                <a:gd name="connsiteY30" fmla="*/ 1404110 h 1866900"/>
                <a:gd name="connsiteX31" fmla="*/ 1042881 w 1866900"/>
                <a:gd name="connsiteY31" fmla="*/ 1189088 h 1866900"/>
                <a:gd name="connsiteX32" fmla="*/ 1041710 w 1866900"/>
                <a:gd name="connsiteY32" fmla="*/ 1189724 h 1866900"/>
                <a:gd name="connsiteX33" fmla="*/ 1030740 w 1866900"/>
                <a:gd name="connsiteY33" fmla="*/ 1193129 h 1866900"/>
                <a:gd name="connsiteX34" fmla="*/ 1060929 w 1866900"/>
                <a:gd name="connsiteY34" fmla="*/ 1409209 h 1866900"/>
                <a:gd name="connsiteX35" fmla="*/ 980635 w 1866900"/>
                <a:gd name="connsiteY35" fmla="*/ 1210937 h 1866900"/>
                <a:gd name="connsiteX36" fmla="*/ 933450 w 1866900"/>
                <a:gd name="connsiteY36" fmla="*/ 1866900 h 1866900"/>
                <a:gd name="connsiteX37" fmla="*/ 886265 w 1866900"/>
                <a:gd name="connsiteY37" fmla="*/ 1210937 h 1866900"/>
                <a:gd name="connsiteX38" fmla="*/ 805971 w 1866900"/>
                <a:gd name="connsiteY38" fmla="*/ 1409209 h 1866900"/>
                <a:gd name="connsiteX39" fmla="*/ 836160 w 1866900"/>
                <a:gd name="connsiteY39" fmla="*/ 1193129 h 1866900"/>
                <a:gd name="connsiteX40" fmla="*/ 825189 w 1866900"/>
                <a:gd name="connsiteY40" fmla="*/ 1189723 h 1866900"/>
                <a:gd name="connsiteX41" fmla="*/ 824019 w 1866900"/>
                <a:gd name="connsiteY41" fmla="*/ 1189089 h 1866900"/>
                <a:gd name="connsiteX42" fmla="*/ 661714 w 1866900"/>
                <a:gd name="connsiteY42" fmla="*/ 1404110 h 1866900"/>
                <a:gd name="connsiteX43" fmla="*/ 767144 w 1866900"/>
                <a:gd name="connsiteY43" fmla="*/ 1155169 h 1866900"/>
                <a:gd name="connsiteX44" fmla="*/ 756857 w 1866900"/>
                <a:gd name="connsiteY44" fmla="*/ 1146680 h 1866900"/>
                <a:gd name="connsiteX45" fmla="*/ 483870 w 1866900"/>
                <a:gd name="connsiteY45" fmla="*/ 1383030 h 1866900"/>
                <a:gd name="connsiteX46" fmla="*/ 720220 w 1866900"/>
                <a:gd name="connsiteY46" fmla="*/ 1110043 h 1866900"/>
                <a:gd name="connsiteX47" fmla="*/ 711731 w 1866900"/>
                <a:gd name="connsiteY47" fmla="*/ 1099755 h 1866900"/>
                <a:gd name="connsiteX48" fmla="*/ 462790 w 1866900"/>
                <a:gd name="connsiteY48" fmla="*/ 1205186 h 1866900"/>
                <a:gd name="connsiteX49" fmla="*/ 677812 w 1866900"/>
                <a:gd name="connsiteY49" fmla="*/ 1042881 h 1866900"/>
                <a:gd name="connsiteX50" fmla="*/ 677177 w 1866900"/>
                <a:gd name="connsiteY50" fmla="*/ 1041711 h 1866900"/>
                <a:gd name="connsiteX51" fmla="*/ 673771 w 1866900"/>
                <a:gd name="connsiteY51" fmla="*/ 1030740 h 1866900"/>
                <a:gd name="connsiteX52" fmla="*/ 457691 w 1866900"/>
                <a:gd name="connsiteY52" fmla="*/ 1060929 h 1866900"/>
                <a:gd name="connsiteX53" fmla="*/ 655963 w 1866900"/>
                <a:gd name="connsiteY53" fmla="*/ 980635 h 1866900"/>
                <a:gd name="connsiteX54" fmla="*/ 0 w 1866900"/>
                <a:gd name="connsiteY54" fmla="*/ 933450 h 1866900"/>
                <a:gd name="connsiteX55" fmla="*/ 655964 w 1866900"/>
                <a:gd name="connsiteY55" fmla="*/ 886266 h 1866900"/>
                <a:gd name="connsiteX56" fmla="*/ 457691 w 1866900"/>
                <a:gd name="connsiteY56" fmla="*/ 805971 h 1866900"/>
                <a:gd name="connsiteX57" fmla="*/ 673771 w 1866900"/>
                <a:gd name="connsiteY57" fmla="*/ 836160 h 1866900"/>
                <a:gd name="connsiteX58" fmla="*/ 677177 w 1866900"/>
                <a:gd name="connsiteY58" fmla="*/ 825189 h 1866900"/>
                <a:gd name="connsiteX59" fmla="*/ 677812 w 1866900"/>
                <a:gd name="connsiteY59" fmla="*/ 824019 h 1866900"/>
                <a:gd name="connsiteX60" fmla="*/ 462790 w 1866900"/>
                <a:gd name="connsiteY60" fmla="*/ 661714 h 1866900"/>
                <a:gd name="connsiteX61" fmla="*/ 711731 w 1866900"/>
                <a:gd name="connsiteY61" fmla="*/ 767144 h 1866900"/>
                <a:gd name="connsiteX62" fmla="*/ 720220 w 1866900"/>
                <a:gd name="connsiteY62" fmla="*/ 756857 h 1866900"/>
                <a:gd name="connsiteX63" fmla="*/ 483870 w 1866900"/>
                <a:gd name="connsiteY63" fmla="*/ 483870 h 1866900"/>
                <a:gd name="connsiteX64" fmla="*/ 756857 w 1866900"/>
                <a:gd name="connsiteY64" fmla="*/ 720220 h 1866900"/>
                <a:gd name="connsiteX65" fmla="*/ 767145 w 1866900"/>
                <a:gd name="connsiteY65" fmla="*/ 711731 h 1866900"/>
                <a:gd name="connsiteX66" fmla="*/ 661714 w 1866900"/>
                <a:gd name="connsiteY66" fmla="*/ 462790 h 1866900"/>
                <a:gd name="connsiteX67" fmla="*/ 824019 w 1866900"/>
                <a:gd name="connsiteY67" fmla="*/ 677812 h 1866900"/>
                <a:gd name="connsiteX68" fmla="*/ 825190 w 1866900"/>
                <a:gd name="connsiteY68" fmla="*/ 677176 h 1866900"/>
                <a:gd name="connsiteX69" fmla="*/ 836160 w 1866900"/>
                <a:gd name="connsiteY69" fmla="*/ 673771 h 1866900"/>
                <a:gd name="connsiteX70" fmla="*/ 805971 w 1866900"/>
                <a:gd name="connsiteY70" fmla="*/ 457691 h 1866900"/>
                <a:gd name="connsiteX71" fmla="*/ 886265 w 1866900"/>
                <a:gd name="connsiteY71" fmla="*/ 655963 h 1866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1866900" h="1866900">
                  <a:moveTo>
                    <a:pt x="933451" y="0"/>
                  </a:moveTo>
                  <a:lnTo>
                    <a:pt x="980635" y="655963"/>
                  </a:lnTo>
                  <a:lnTo>
                    <a:pt x="1060929" y="457691"/>
                  </a:lnTo>
                  <a:lnTo>
                    <a:pt x="1030740" y="673771"/>
                  </a:lnTo>
                  <a:lnTo>
                    <a:pt x="1041711" y="677177"/>
                  </a:lnTo>
                  <a:lnTo>
                    <a:pt x="1042881" y="677811"/>
                  </a:lnTo>
                  <a:lnTo>
                    <a:pt x="1205186" y="462790"/>
                  </a:lnTo>
                  <a:lnTo>
                    <a:pt x="1099756" y="711731"/>
                  </a:lnTo>
                  <a:lnTo>
                    <a:pt x="1110043" y="720220"/>
                  </a:lnTo>
                  <a:lnTo>
                    <a:pt x="1383030" y="483870"/>
                  </a:lnTo>
                  <a:lnTo>
                    <a:pt x="1146680" y="756857"/>
                  </a:lnTo>
                  <a:lnTo>
                    <a:pt x="1155169" y="767145"/>
                  </a:lnTo>
                  <a:lnTo>
                    <a:pt x="1404110" y="661714"/>
                  </a:lnTo>
                  <a:lnTo>
                    <a:pt x="1189088" y="824019"/>
                  </a:lnTo>
                  <a:lnTo>
                    <a:pt x="1189724" y="825190"/>
                  </a:lnTo>
                  <a:lnTo>
                    <a:pt x="1193129" y="836160"/>
                  </a:lnTo>
                  <a:lnTo>
                    <a:pt x="1409209" y="805971"/>
                  </a:lnTo>
                  <a:lnTo>
                    <a:pt x="1210937" y="886265"/>
                  </a:lnTo>
                  <a:lnTo>
                    <a:pt x="1866900" y="933451"/>
                  </a:lnTo>
                  <a:lnTo>
                    <a:pt x="1210937" y="980635"/>
                  </a:lnTo>
                  <a:lnTo>
                    <a:pt x="1409209" y="1060929"/>
                  </a:lnTo>
                  <a:lnTo>
                    <a:pt x="1193129" y="1030740"/>
                  </a:lnTo>
                  <a:lnTo>
                    <a:pt x="1189723" y="1041711"/>
                  </a:lnTo>
                  <a:lnTo>
                    <a:pt x="1189088" y="1042881"/>
                  </a:lnTo>
                  <a:lnTo>
                    <a:pt x="1404110" y="1205186"/>
                  </a:lnTo>
                  <a:lnTo>
                    <a:pt x="1155169" y="1099756"/>
                  </a:lnTo>
                  <a:lnTo>
                    <a:pt x="1146680" y="1110043"/>
                  </a:lnTo>
                  <a:lnTo>
                    <a:pt x="1383030" y="1383030"/>
                  </a:lnTo>
                  <a:lnTo>
                    <a:pt x="1110044" y="1146681"/>
                  </a:lnTo>
                  <a:lnTo>
                    <a:pt x="1099755" y="1155169"/>
                  </a:lnTo>
                  <a:lnTo>
                    <a:pt x="1205186" y="1404110"/>
                  </a:lnTo>
                  <a:lnTo>
                    <a:pt x="1042881" y="1189088"/>
                  </a:lnTo>
                  <a:lnTo>
                    <a:pt x="1041710" y="1189724"/>
                  </a:lnTo>
                  <a:lnTo>
                    <a:pt x="1030740" y="1193129"/>
                  </a:lnTo>
                  <a:lnTo>
                    <a:pt x="1060929" y="1409209"/>
                  </a:lnTo>
                  <a:lnTo>
                    <a:pt x="980635" y="1210937"/>
                  </a:lnTo>
                  <a:lnTo>
                    <a:pt x="933450" y="1866900"/>
                  </a:lnTo>
                  <a:lnTo>
                    <a:pt x="886265" y="1210937"/>
                  </a:lnTo>
                  <a:lnTo>
                    <a:pt x="805971" y="1409209"/>
                  </a:lnTo>
                  <a:lnTo>
                    <a:pt x="836160" y="1193129"/>
                  </a:lnTo>
                  <a:lnTo>
                    <a:pt x="825189" y="1189723"/>
                  </a:lnTo>
                  <a:lnTo>
                    <a:pt x="824019" y="1189089"/>
                  </a:lnTo>
                  <a:lnTo>
                    <a:pt x="661714" y="1404110"/>
                  </a:lnTo>
                  <a:lnTo>
                    <a:pt x="767144" y="1155169"/>
                  </a:lnTo>
                  <a:lnTo>
                    <a:pt x="756857" y="1146680"/>
                  </a:lnTo>
                  <a:lnTo>
                    <a:pt x="483870" y="1383030"/>
                  </a:lnTo>
                  <a:lnTo>
                    <a:pt x="720220" y="1110043"/>
                  </a:lnTo>
                  <a:lnTo>
                    <a:pt x="711731" y="1099755"/>
                  </a:lnTo>
                  <a:lnTo>
                    <a:pt x="462790" y="1205186"/>
                  </a:lnTo>
                  <a:lnTo>
                    <a:pt x="677812" y="1042881"/>
                  </a:lnTo>
                  <a:lnTo>
                    <a:pt x="677177" y="1041711"/>
                  </a:lnTo>
                  <a:lnTo>
                    <a:pt x="673771" y="1030740"/>
                  </a:lnTo>
                  <a:lnTo>
                    <a:pt x="457691" y="1060929"/>
                  </a:lnTo>
                  <a:lnTo>
                    <a:pt x="655963" y="980635"/>
                  </a:lnTo>
                  <a:lnTo>
                    <a:pt x="0" y="933450"/>
                  </a:lnTo>
                  <a:lnTo>
                    <a:pt x="655964" y="886266"/>
                  </a:lnTo>
                  <a:lnTo>
                    <a:pt x="457691" y="805971"/>
                  </a:lnTo>
                  <a:lnTo>
                    <a:pt x="673771" y="836160"/>
                  </a:lnTo>
                  <a:lnTo>
                    <a:pt x="677177" y="825189"/>
                  </a:lnTo>
                  <a:lnTo>
                    <a:pt x="677812" y="824019"/>
                  </a:lnTo>
                  <a:lnTo>
                    <a:pt x="462790" y="661714"/>
                  </a:lnTo>
                  <a:lnTo>
                    <a:pt x="711731" y="767144"/>
                  </a:lnTo>
                  <a:lnTo>
                    <a:pt x="720220" y="756857"/>
                  </a:lnTo>
                  <a:lnTo>
                    <a:pt x="483870" y="483870"/>
                  </a:lnTo>
                  <a:lnTo>
                    <a:pt x="756857" y="720220"/>
                  </a:lnTo>
                  <a:lnTo>
                    <a:pt x="767145" y="711731"/>
                  </a:lnTo>
                  <a:lnTo>
                    <a:pt x="661714" y="462790"/>
                  </a:lnTo>
                  <a:lnTo>
                    <a:pt x="824019" y="677812"/>
                  </a:lnTo>
                  <a:lnTo>
                    <a:pt x="825190" y="677176"/>
                  </a:lnTo>
                  <a:lnTo>
                    <a:pt x="836160" y="673771"/>
                  </a:lnTo>
                  <a:lnTo>
                    <a:pt x="805971" y="457691"/>
                  </a:lnTo>
                  <a:lnTo>
                    <a:pt x="886265" y="655963"/>
                  </a:lnTo>
                  <a:close/>
                </a:path>
              </a:pathLst>
            </a:custGeom>
            <a:gradFill>
              <a:gsLst>
                <a:gs pos="0">
                  <a:schemeClr val="bg1">
                    <a:alpha val="70000"/>
                  </a:schemeClr>
                </a:gs>
                <a:gs pos="50000">
                  <a:srgbClr val="92D050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glow rad="63500">
                <a:srgbClr val="92D050">
                  <a:alpha val="30000"/>
                </a:srgbClr>
              </a:glow>
            </a:effectLst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15" name="グループ化 14"/>
          <p:cNvGrpSpPr/>
          <p:nvPr/>
        </p:nvGrpSpPr>
        <p:grpSpPr>
          <a:xfrm>
            <a:off x="2270427" y="4716233"/>
            <a:ext cx="1644348" cy="1644348"/>
            <a:chOff x="2270427" y="4716233"/>
            <a:chExt cx="1644348" cy="1644348"/>
          </a:xfrm>
        </p:grpSpPr>
        <p:sp>
          <p:nvSpPr>
            <p:cNvPr id="87" name="フリーフォーム: 図形 86"/>
            <p:cNvSpPr/>
            <p:nvPr/>
          </p:nvSpPr>
          <p:spPr>
            <a:xfrm>
              <a:off x="2376684" y="4822490"/>
              <a:ext cx="1431834" cy="1431834"/>
            </a:xfrm>
            <a:custGeom>
              <a:avLst/>
              <a:gdLst>
                <a:gd name="connsiteX0" fmla="*/ 896620 w 1793240"/>
                <a:gd name="connsiteY0" fmla="*/ 377081 h 1793240"/>
                <a:gd name="connsiteX1" fmla="*/ 377081 w 1793240"/>
                <a:gd name="connsiteY1" fmla="*/ 896620 h 1793240"/>
                <a:gd name="connsiteX2" fmla="*/ 896620 w 1793240"/>
                <a:gd name="connsiteY2" fmla="*/ 1416159 h 1793240"/>
                <a:gd name="connsiteX3" fmla="*/ 1416159 w 1793240"/>
                <a:gd name="connsiteY3" fmla="*/ 896620 h 1793240"/>
                <a:gd name="connsiteX4" fmla="*/ 896620 w 1793240"/>
                <a:gd name="connsiteY4" fmla="*/ 377081 h 1793240"/>
                <a:gd name="connsiteX5" fmla="*/ 896620 w 1793240"/>
                <a:gd name="connsiteY5" fmla="*/ 233045 h 1793240"/>
                <a:gd name="connsiteX6" fmla="*/ 1560195 w 1793240"/>
                <a:gd name="connsiteY6" fmla="*/ 896620 h 1793240"/>
                <a:gd name="connsiteX7" fmla="*/ 896620 w 1793240"/>
                <a:gd name="connsiteY7" fmla="*/ 1560195 h 1793240"/>
                <a:gd name="connsiteX8" fmla="*/ 233045 w 1793240"/>
                <a:gd name="connsiteY8" fmla="*/ 896620 h 1793240"/>
                <a:gd name="connsiteX9" fmla="*/ 896620 w 1793240"/>
                <a:gd name="connsiteY9" fmla="*/ 233045 h 1793240"/>
                <a:gd name="connsiteX10" fmla="*/ 896620 w 1793240"/>
                <a:gd name="connsiteY10" fmla="*/ 141733 h 1793240"/>
                <a:gd name="connsiteX11" fmla="*/ 141733 w 1793240"/>
                <a:gd name="connsiteY11" fmla="*/ 896620 h 1793240"/>
                <a:gd name="connsiteX12" fmla="*/ 896620 w 1793240"/>
                <a:gd name="connsiteY12" fmla="*/ 1651507 h 1793240"/>
                <a:gd name="connsiteX13" fmla="*/ 1651507 w 1793240"/>
                <a:gd name="connsiteY13" fmla="*/ 896620 h 1793240"/>
                <a:gd name="connsiteX14" fmla="*/ 896620 w 1793240"/>
                <a:gd name="connsiteY14" fmla="*/ 141733 h 1793240"/>
                <a:gd name="connsiteX15" fmla="*/ 896620 w 1793240"/>
                <a:gd name="connsiteY15" fmla="*/ 92711 h 1793240"/>
                <a:gd name="connsiteX16" fmla="*/ 1700529 w 1793240"/>
                <a:gd name="connsiteY16" fmla="*/ 896620 h 1793240"/>
                <a:gd name="connsiteX17" fmla="*/ 896620 w 1793240"/>
                <a:gd name="connsiteY17" fmla="*/ 1700529 h 1793240"/>
                <a:gd name="connsiteX18" fmla="*/ 92711 w 1793240"/>
                <a:gd name="connsiteY18" fmla="*/ 896620 h 1793240"/>
                <a:gd name="connsiteX19" fmla="*/ 896620 w 1793240"/>
                <a:gd name="connsiteY19" fmla="*/ 92711 h 1793240"/>
                <a:gd name="connsiteX20" fmla="*/ 896620 w 1793240"/>
                <a:gd name="connsiteY20" fmla="*/ 19295 h 1793240"/>
                <a:gd name="connsiteX21" fmla="*/ 19295 w 1793240"/>
                <a:gd name="connsiteY21" fmla="*/ 896620 h 1793240"/>
                <a:gd name="connsiteX22" fmla="*/ 896620 w 1793240"/>
                <a:gd name="connsiteY22" fmla="*/ 1773945 h 1793240"/>
                <a:gd name="connsiteX23" fmla="*/ 1773945 w 1793240"/>
                <a:gd name="connsiteY23" fmla="*/ 896620 h 1793240"/>
                <a:gd name="connsiteX24" fmla="*/ 896620 w 1793240"/>
                <a:gd name="connsiteY24" fmla="*/ 19295 h 1793240"/>
                <a:gd name="connsiteX25" fmla="*/ 896620 w 1793240"/>
                <a:gd name="connsiteY25" fmla="*/ 0 h 1793240"/>
                <a:gd name="connsiteX26" fmla="*/ 1793240 w 1793240"/>
                <a:gd name="connsiteY26" fmla="*/ 896620 h 1793240"/>
                <a:gd name="connsiteX27" fmla="*/ 896620 w 1793240"/>
                <a:gd name="connsiteY27" fmla="*/ 1793240 h 1793240"/>
                <a:gd name="connsiteX28" fmla="*/ 0 w 1793240"/>
                <a:gd name="connsiteY28" fmla="*/ 896620 h 1793240"/>
                <a:gd name="connsiteX29" fmla="*/ 896620 w 1793240"/>
                <a:gd name="connsiteY29" fmla="*/ 0 h 1793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793240" h="1793240">
                  <a:moveTo>
                    <a:pt x="896620" y="377081"/>
                  </a:moveTo>
                  <a:cubicBezTo>
                    <a:pt x="609687" y="377081"/>
                    <a:pt x="377081" y="609687"/>
                    <a:pt x="377081" y="896620"/>
                  </a:cubicBezTo>
                  <a:cubicBezTo>
                    <a:pt x="377081" y="1183553"/>
                    <a:pt x="609687" y="1416159"/>
                    <a:pt x="896620" y="1416159"/>
                  </a:cubicBezTo>
                  <a:cubicBezTo>
                    <a:pt x="1183553" y="1416159"/>
                    <a:pt x="1416159" y="1183553"/>
                    <a:pt x="1416159" y="896620"/>
                  </a:cubicBezTo>
                  <a:cubicBezTo>
                    <a:pt x="1416159" y="609687"/>
                    <a:pt x="1183553" y="377081"/>
                    <a:pt x="896620" y="377081"/>
                  </a:cubicBezTo>
                  <a:close/>
                  <a:moveTo>
                    <a:pt x="896620" y="233045"/>
                  </a:moveTo>
                  <a:cubicBezTo>
                    <a:pt x="1263102" y="233045"/>
                    <a:pt x="1560195" y="530138"/>
                    <a:pt x="1560195" y="896620"/>
                  </a:cubicBezTo>
                  <a:cubicBezTo>
                    <a:pt x="1560195" y="1263102"/>
                    <a:pt x="1263102" y="1560195"/>
                    <a:pt x="896620" y="1560195"/>
                  </a:cubicBezTo>
                  <a:cubicBezTo>
                    <a:pt x="530138" y="1560195"/>
                    <a:pt x="233045" y="1263102"/>
                    <a:pt x="233045" y="896620"/>
                  </a:cubicBezTo>
                  <a:cubicBezTo>
                    <a:pt x="233045" y="530138"/>
                    <a:pt x="530138" y="233045"/>
                    <a:pt x="896620" y="233045"/>
                  </a:cubicBezTo>
                  <a:close/>
                  <a:moveTo>
                    <a:pt x="896620" y="141733"/>
                  </a:moveTo>
                  <a:cubicBezTo>
                    <a:pt x="479707" y="141733"/>
                    <a:pt x="141733" y="479707"/>
                    <a:pt x="141733" y="896620"/>
                  </a:cubicBezTo>
                  <a:cubicBezTo>
                    <a:pt x="141733" y="1313533"/>
                    <a:pt x="479707" y="1651507"/>
                    <a:pt x="896620" y="1651507"/>
                  </a:cubicBezTo>
                  <a:cubicBezTo>
                    <a:pt x="1313533" y="1651507"/>
                    <a:pt x="1651507" y="1313533"/>
                    <a:pt x="1651507" y="896620"/>
                  </a:cubicBezTo>
                  <a:cubicBezTo>
                    <a:pt x="1651507" y="479707"/>
                    <a:pt x="1313533" y="141733"/>
                    <a:pt x="896620" y="141733"/>
                  </a:cubicBezTo>
                  <a:close/>
                  <a:moveTo>
                    <a:pt x="896620" y="92711"/>
                  </a:moveTo>
                  <a:cubicBezTo>
                    <a:pt x="1340607" y="92711"/>
                    <a:pt x="1700529" y="452633"/>
                    <a:pt x="1700529" y="896620"/>
                  </a:cubicBezTo>
                  <a:cubicBezTo>
                    <a:pt x="1700529" y="1340607"/>
                    <a:pt x="1340607" y="1700529"/>
                    <a:pt x="896620" y="1700529"/>
                  </a:cubicBezTo>
                  <a:cubicBezTo>
                    <a:pt x="452633" y="1700529"/>
                    <a:pt x="92711" y="1340607"/>
                    <a:pt x="92711" y="896620"/>
                  </a:cubicBezTo>
                  <a:cubicBezTo>
                    <a:pt x="92711" y="452633"/>
                    <a:pt x="452633" y="92711"/>
                    <a:pt x="896620" y="92711"/>
                  </a:cubicBezTo>
                  <a:close/>
                  <a:moveTo>
                    <a:pt x="896620" y="19295"/>
                  </a:moveTo>
                  <a:cubicBezTo>
                    <a:pt x="412087" y="19295"/>
                    <a:pt x="19295" y="412087"/>
                    <a:pt x="19295" y="896620"/>
                  </a:cubicBezTo>
                  <a:cubicBezTo>
                    <a:pt x="19295" y="1381153"/>
                    <a:pt x="412087" y="1773945"/>
                    <a:pt x="896620" y="1773945"/>
                  </a:cubicBezTo>
                  <a:cubicBezTo>
                    <a:pt x="1381153" y="1773945"/>
                    <a:pt x="1773945" y="1381153"/>
                    <a:pt x="1773945" y="896620"/>
                  </a:cubicBezTo>
                  <a:cubicBezTo>
                    <a:pt x="1773945" y="412087"/>
                    <a:pt x="1381153" y="19295"/>
                    <a:pt x="896620" y="19295"/>
                  </a:cubicBezTo>
                  <a:close/>
                  <a:moveTo>
                    <a:pt x="896620" y="0"/>
                  </a:moveTo>
                  <a:cubicBezTo>
                    <a:pt x="1391810" y="0"/>
                    <a:pt x="1793240" y="401430"/>
                    <a:pt x="1793240" y="896620"/>
                  </a:cubicBezTo>
                  <a:cubicBezTo>
                    <a:pt x="1793240" y="1391810"/>
                    <a:pt x="1391810" y="1793240"/>
                    <a:pt x="896620" y="1793240"/>
                  </a:cubicBezTo>
                  <a:cubicBezTo>
                    <a:pt x="401430" y="1793240"/>
                    <a:pt x="0" y="1391810"/>
                    <a:pt x="0" y="896620"/>
                  </a:cubicBezTo>
                  <a:cubicBezTo>
                    <a:pt x="0" y="401430"/>
                    <a:pt x="401430" y="0"/>
                    <a:pt x="896620" y="0"/>
                  </a:cubicBezTo>
                  <a:close/>
                </a:path>
              </a:pathLst>
            </a:custGeom>
            <a:solidFill>
              <a:schemeClr val="bg1">
                <a:alpha val="70000"/>
              </a:schemeClr>
            </a:solidFill>
            <a:ln>
              <a:noFill/>
            </a:ln>
            <a:effectLst>
              <a:glow rad="63500">
                <a:srgbClr val="92D050">
                  <a:alpha val="30000"/>
                </a:srgb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8" name="フリーフォーム: 図形 87"/>
            <p:cNvSpPr/>
            <p:nvPr/>
          </p:nvSpPr>
          <p:spPr bwMode="auto">
            <a:xfrm>
              <a:off x="2270427" y="4716233"/>
              <a:ext cx="1644348" cy="1644348"/>
            </a:xfrm>
            <a:custGeom>
              <a:avLst/>
              <a:gdLst>
                <a:gd name="connsiteX0" fmla="*/ 933450 w 1866900"/>
                <a:gd name="connsiteY0" fmla="*/ 0 h 1866900"/>
                <a:gd name="connsiteX1" fmla="*/ 980933 w 1866900"/>
                <a:gd name="connsiteY1" fmla="*/ 660106 h 1866900"/>
                <a:gd name="connsiteX2" fmla="*/ 989503 w 1866900"/>
                <a:gd name="connsiteY2" fmla="*/ 660970 h 1866900"/>
                <a:gd name="connsiteX3" fmla="*/ 990492 w 1866900"/>
                <a:gd name="connsiteY3" fmla="*/ 661277 h 1866900"/>
                <a:gd name="connsiteX4" fmla="*/ 1041291 w 1866900"/>
                <a:gd name="connsiteY4" fmla="*/ 537248 h 1866900"/>
                <a:gd name="connsiteX5" fmla="*/ 1022055 w 1866900"/>
                <a:gd name="connsiteY5" fmla="*/ 671075 h 1866900"/>
                <a:gd name="connsiteX6" fmla="*/ 1041711 w 1866900"/>
                <a:gd name="connsiteY6" fmla="*/ 677177 h 1866900"/>
                <a:gd name="connsiteX7" fmla="*/ 1042881 w 1866900"/>
                <a:gd name="connsiteY7" fmla="*/ 677812 h 1866900"/>
                <a:gd name="connsiteX8" fmla="*/ 1205186 w 1866900"/>
                <a:gd name="connsiteY8" fmla="*/ 462790 h 1866900"/>
                <a:gd name="connsiteX9" fmla="*/ 1099755 w 1866900"/>
                <a:gd name="connsiteY9" fmla="*/ 711731 h 1866900"/>
                <a:gd name="connsiteX10" fmla="*/ 1110044 w 1866900"/>
                <a:gd name="connsiteY10" fmla="*/ 720220 h 1866900"/>
                <a:gd name="connsiteX11" fmla="*/ 1383030 w 1866900"/>
                <a:gd name="connsiteY11" fmla="*/ 483870 h 1866900"/>
                <a:gd name="connsiteX12" fmla="*/ 1146681 w 1866900"/>
                <a:gd name="connsiteY12" fmla="*/ 756857 h 1866900"/>
                <a:gd name="connsiteX13" fmla="*/ 1154746 w 1866900"/>
                <a:gd name="connsiteY13" fmla="*/ 766631 h 1866900"/>
                <a:gd name="connsiteX14" fmla="*/ 1578857 w 1866900"/>
                <a:gd name="connsiteY14" fmla="*/ 560824 h 1866900"/>
                <a:gd name="connsiteX15" fmla="*/ 1189422 w 1866900"/>
                <a:gd name="connsiteY15" fmla="*/ 824634 h 1866900"/>
                <a:gd name="connsiteX16" fmla="*/ 1189723 w 1866900"/>
                <a:gd name="connsiteY16" fmla="*/ 825189 h 1866900"/>
                <a:gd name="connsiteX17" fmla="*/ 1205930 w 1866900"/>
                <a:gd name="connsiteY17" fmla="*/ 877397 h 1866900"/>
                <a:gd name="connsiteX18" fmla="*/ 1206794 w 1866900"/>
                <a:gd name="connsiteY18" fmla="*/ 885968 h 1866900"/>
                <a:gd name="connsiteX19" fmla="*/ 1866900 w 1866900"/>
                <a:gd name="connsiteY19" fmla="*/ 933450 h 1866900"/>
                <a:gd name="connsiteX20" fmla="*/ 1206794 w 1866900"/>
                <a:gd name="connsiteY20" fmla="*/ 980933 h 1866900"/>
                <a:gd name="connsiteX21" fmla="*/ 1205930 w 1866900"/>
                <a:gd name="connsiteY21" fmla="*/ 989503 h 1866900"/>
                <a:gd name="connsiteX22" fmla="*/ 1205622 w 1866900"/>
                <a:gd name="connsiteY22" fmla="*/ 990492 h 1866900"/>
                <a:gd name="connsiteX23" fmla="*/ 1329652 w 1866900"/>
                <a:gd name="connsiteY23" fmla="*/ 1041291 h 1866900"/>
                <a:gd name="connsiteX24" fmla="*/ 1195825 w 1866900"/>
                <a:gd name="connsiteY24" fmla="*/ 1022056 h 1866900"/>
                <a:gd name="connsiteX25" fmla="*/ 1189724 w 1866900"/>
                <a:gd name="connsiteY25" fmla="*/ 1041711 h 1866900"/>
                <a:gd name="connsiteX26" fmla="*/ 1189089 w 1866900"/>
                <a:gd name="connsiteY26" fmla="*/ 1042881 h 1866900"/>
                <a:gd name="connsiteX27" fmla="*/ 1404110 w 1866900"/>
                <a:gd name="connsiteY27" fmla="*/ 1205186 h 1866900"/>
                <a:gd name="connsiteX28" fmla="*/ 1155170 w 1866900"/>
                <a:gd name="connsiteY28" fmla="*/ 1099755 h 1866900"/>
                <a:gd name="connsiteX29" fmla="*/ 1146681 w 1866900"/>
                <a:gd name="connsiteY29" fmla="*/ 1110044 h 1866900"/>
                <a:gd name="connsiteX30" fmla="*/ 1383031 w 1866900"/>
                <a:gd name="connsiteY30" fmla="*/ 1383030 h 1866900"/>
                <a:gd name="connsiteX31" fmla="*/ 1110044 w 1866900"/>
                <a:gd name="connsiteY31" fmla="*/ 1146681 h 1866900"/>
                <a:gd name="connsiteX32" fmla="*/ 1100269 w 1866900"/>
                <a:gd name="connsiteY32" fmla="*/ 1154745 h 1866900"/>
                <a:gd name="connsiteX33" fmla="*/ 1306076 w 1866900"/>
                <a:gd name="connsiteY33" fmla="*/ 1578856 h 1866900"/>
                <a:gd name="connsiteX34" fmla="*/ 1042267 w 1866900"/>
                <a:gd name="connsiteY34" fmla="*/ 1189422 h 1866900"/>
                <a:gd name="connsiteX35" fmla="*/ 1041711 w 1866900"/>
                <a:gd name="connsiteY35" fmla="*/ 1189724 h 1866900"/>
                <a:gd name="connsiteX36" fmla="*/ 989504 w 1866900"/>
                <a:gd name="connsiteY36" fmla="*/ 1205930 h 1866900"/>
                <a:gd name="connsiteX37" fmla="*/ 980934 w 1866900"/>
                <a:gd name="connsiteY37" fmla="*/ 1206794 h 1866900"/>
                <a:gd name="connsiteX38" fmla="*/ 933450 w 1866900"/>
                <a:gd name="connsiteY38" fmla="*/ 1866900 h 1866900"/>
                <a:gd name="connsiteX39" fmla="*/ 885967 w 1866900"/>
                <a:gd name="connsiteY39" fmla="*/ 1206794 h 1866900"/>
                <a:gd name="connsiteX40" fmla="*/ 877397 w 1866900"/>
                <a:gd name="connsiteY40" fmla="*/ 1205930 h 1866900"/>
                <a:gd name="connsiteX41" fmla="*/ 876409 w 1866900"/>
                <a:gd name="connsiteY41" fmla="*/ 1205623 h 1866900"/>
                <a:gd name="connsiteX42" fmla="*/ 825609 w 1866900"/>
                <a:gd name="connsiteY42" fmla="*/ 1329652 h 1866900"/>
                <a:gd name="connsiteX43" fmla="*/ 844845 w 1866900"/>
                <a:gd name="connsiteY43" fmla="*/ 1195824 h 1866900"/>
                <a:gd name="connsiteX44" fmla="*/ 825189 w 1866900"/>
                <a:gd name="connsiteY44" fmla="*/ 1189723 h 1866900"/>
                <a:gd name="connsiteX45" fmla="*/ 824019 w 1866900"/>
                <a:gd name="connsiteY45" fmla="*/ 1189088 h 1866900"/>
                <a:gd name="connsiteX46" fmla="*/ 661714 w 1866900"/>
                <a:gd name="connsiteY46" fmla="*/ 1404110 h 1866900"/>
                <a:gd name="connsiteX47" fmla="*/ 767145 w 1866900"/>
                <a:gd name="connsiteY47" fmla="*/ 1155169 h 1866900"/>
                <a:gd name="connsiteX48" fmla="*/ 756856 w 1866900"/>
                <a:gd name="connsiteY48" fmla="*/ 1146680 h 1866900"/>
                <a:gd name="connsiteX49" fmla="*/ 483870 w 1866900"/>
                <a:gd name="connsiteY49" fmla="*/ 1383031 h 1866900"/>
                <a:gd name="connsiteX50" fmla="*/ 720219 w 1866900"/>
                <a:gd name="connsiteY50" fmla="*/ 1110043 h 1866900"/>
                <a:gd name="connsiteX51" fmla="*/ 712154 w 1866900"/>
                <a:gd name="connsiteY51" fmla="*/ 1100269 h 1866900"/>
                <a:gd name="connsiteX52" fmla="*/ 288044 w 1866900"/>
                <a:gd name="connsiteY52" fmla="*/ 1306076 h 1866900"/>
                <a:gd name="connsiteX53" fmla="*/ 677478 w 1866900"/>
                <a:gd name="connsiteY53" fmla="*/ 1042266 h 1866900"/>
                <a:gd name="connsiteX54" fmla="*/ 677177 w 1866900"/>
                <a:gd name="connsiteY54" fmla="*/ 1041711 h 1866900"/>
                <a:gd name="connsiteX55" fmla="*/ 660970 w 1866900"/>
                <a:gd name="connsiteY55" fmla="*/ 989503 h 1866900"/>
                <a:gd name="connsiteX56" fmla="*/ 660106 w 1866900"/>
                <a:gd name="connsiteY56" fmla="*/ 980932 h 1866900"/>
                <a:gd name="connsiteX57" fmla="*/ 0 w 1866900"/>
                <a:gd name="connsiteY57" fmla="*/ 933450 h 1866900"/>
                <a:gd name="connsiteX58" fmla="*/ 660106 w 1866900"/>
                <a:gd name="connsiteY58" fmla="*/ 885967 h 1866900"/>
                <a:gd name="connsiteX59" fmla="*/ 660970 w 1866900"/>
                <a:gd name="connsiteY59" fmla="*/ 877397 h 1866900"/>
                <a:gd name="connsiteX60" fmla="*/ 661278 w 1866900"/>
                <a:gd name="connsiteY60" fmla="*/ 876408 h 1866900"/>
                <a:gd name="connsiteX61" fmla="*/ 537248 w 1866900"/>
                <a:gd name="connsiteY61" fmla="*/ 825609 h 1866900"/>
                <a:gd name="connsiteX62" fmla="*/ 671075 w 1866900"/>
                <a:gd name="connsiteY62" fmla="*/ 844844 h 1866900"/>
                <a:gd name="connsiteX63" fmla="*/ 677176 w 1866900"/>
                <a:gd name="connsiteY63" fmla="*/ 825189 h 1866900"/>
                <a:gd name="connsiteX64" fmla="*/ 677811 w 1866900"/>
                <a:gd name="connsiteY64" fmla="*/ 824019 h 1866900"/>
                <a:gd name="connsiteX65" fmla="*/ 462790 w 1866900"/>
                <a:gd name="connsiteY65" fmla="*/ 661714 h 1866900"/>
                <a:gd name="connsiteX66" fmla="*/ 711730 w 1866900"/>
                <a:gd name="connsiteY66" fmla="*/ 767145 h 1866900"/>
                <a:gd name="connsiteX67" fmla="*/ 720219 w 1866900"/>
                <a:gd name="connsiteY67" fmla="*/ 756856 h 1866900"/>
                <a:gd name="connsiteX68" fmla="*/ 483869 w 1866900"/>
                <a:gd name="connsiteY68" fmla="*/ 483870 h 1866900"/>
                <a:gd name="connsiteX69" fmla="*/ 756856 w 1866900"/>
                <a:gd name="connsiteY69" fmla="*/ 720219 h 1866900"/>
                <a:gd name="connsiteX70" fmla="*/ 766631 w 1866900"/>
                <a:gd name="connsiteY70" fmla="*/ 712155 h 1866900"/>
                <a:gd name="connsiteX71" fmla="*/ 560824 w 1866900"/>
                <a:gd name="connsiteY71" fmla="*/ 288044 h 1866900"/>
                <a:gd name="connsiteX72" fmla="*/ 824633 w 1866900"/>
                <a:gd name="connsiteY72" fmla="*/ 677478 h 1866900"/>
                <a:gd name="connsiteX73" fmla="*/ 825189 w 1866900"/>
                <a:gd name="connsiteY73" fmla="*/ 677177 h 1866900"/>
                <a:gd name="connsiteX74" fmla="*/ 877397 w 1866900"/>
                <a:gd name="connsiteY74" fmla="*/ 660970 h 1866900"/>
                <a:gd name="connsiteX75" fmla="*/ 885968 w 1866900"/>
                <a:gd name="connsiteY75" fmla="*/ 660107 h 1866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</a:cxnLst>
              <a:rect l="l" t="t" r="r" b="b"/>
              <a:pathLst>
                <a:path w="1866900" h="1866900">
                  <a:moveTo>
                    <a:pt x="933450" y="0"/>
                  </a:moveTo>
                  <a:lnTo>
                    <a:pt x="980933" y="660106"/>
                  </a:lnTo>
                  <a:lnTo>
                    <a:pt x="989503" y="660970"/>
                  </a:lnTo>
                  <a:lnTo>
                    <a:pt x="990492" y="661277"/>
                  </a:lnTo>
                  <a:lnTo>
                    <a:pt x="1041291" y="537248"/>
                  </a:lnTo>
                  <a:lnTo>
                    <a:pt x="1022055" y="671075"/>
                  </a:lnTo>
                  <a:lnTo>
                    <a:pt x="1041711" y="677177"/>
                  </a:lnTo>
                  <a:lnTo>
                    <a:pt x="1042881" y="677812"/>
                  </a:lnTo>
                  <a:lnTo>
                    <a:pt x="1205186" y="462790"/>
                  </a:lnTo>
                  <a:lnTo>
                    <a:pt x="1099755" y="711731"/>
                  </a:lnTo>
                  <a:lnTo>
                    <a:pt x="1110044" y="720220"/>
                  </a:lnTo>
                  <a:lnTo>
                    <a:pt x="1383030" y="483870"/>
                  </a:lnTo>
                  <a:lnTo>
                    <a:pt x="1146681" y="756857"/>
                  </a:lnTo>
                  <a:lnTo>
                    <a:pt x="1154746" y="766631"/>
                  </a:lnTo>
                  <a:lnTo>
                    <a:pt x="1578857" y="560824"/>
                  </a:lnTo>
                  <a:lnTo>
                    <a:pt x="1189422" y="824634"/>
                  </a:lnTo>
                  <a:lnTo>
                    <a:pt x="1189723" y="825189"/>
                  </a:lnTo>
                  <a:cubicBezTo>
                    <a:pt x="1196760" y="841827"/>
                    <a:pt x="1202225" y="859291"/>
                    <a:pt x="1205930" y="877397"/>
                  </a:cubicBezTo>
                  <a:lnTo>
                    <a:pt x="1206794" y="885968"/>
                  </a:lnTo>
                  <a:lnTo>
                    <a:pt x="1866900" y="933450"/>
                  </a:lnTo>
                  <a:lnTo>
                    <a:pt x="1206794" y="980933"/>
                  </a:lnTo>
                  <a:lnTo>
                    <a:pt x="1205930" y="989503"/>
                  </a:lnTo>
                  <a:lnTo>
                    <a:pt x="1205622" y="990492"/>
                  </a:lnTo>
                  <a:lnTo>
                    <a:pt x="1329652" y="1041291"/>
                  </a:lnTo>
                  <a:lnTo>
                    <a:pt x="1195825" y="1022056"/>
                  </a:lnTo>
                  <a:lnTo>
                    <a:pt x="1189724" y="1041711"/>
                  </a:lnTo>
                  <a:lnTo>
                    <a:pt x="1189089" y="1042881"/>
                  </a:lnTo>
                  <a:lnTo>
                    <a:pt x="1404110" y="1205186"/>
                  </a:lnTo>
                  <a:lnTo>
                    <a:pt x="1155170" y="1099755"/>
                  </a:lnTo>
                  <a:lnTo>
                    <a:pt x="1146681" y="1110044"/>
                  </a:lnTo>
                  <a:lnTo>
                    <a:pt x="1383031" y="1383030"/>
                  </a:lnTo>
                  <a:lnTo>
                    <a:pt x="1110044" y="1146681"/>
                  </a:lnTo>
                  <a:lnTo>
                    <a:pt x="1100269" y="1154745"/>
                  </a:lnTo>
                  <a:lnTo>
                    <a:pt x="1306076" y="1578856"/>
                  </a:lnTo>
                  <a:lnTo>
                    <a:pt x="1042267" y="1189422"/>
                  </a:lnTo>
                  <a:lnTo>
                    <a:pt x="1041711" y="1189724"/>
                  </a:lnTo>
                  <a:cubicBezTo>
                    <a:pt x="1025074" y="1196760"/>
                    <a:pt x="1007609" y="1202225"/>
                    <a:pt x="989504" y="1205930"/>
                  </a:cubicBezTo>
                  <a:lnTo>
                    <a:pt x="980934" y="1206794"/>
                  </a:lnTo>
                  <a:lnTo>
                    <a:pt x="933450" y="1866900"/>
                  </a:lnTo>
                  <a:lnTo>
                    <a:pt x="885967" y="1206794"/>
                  </a:lnTo>
                  <a:lnTo>
                    <a:pt x="877397" y="1205930"/>
                  </a:lnTo>
                  <a:lnTo>
                    <a:pt x="876409" y="1205623"/>
                  </a:lnTo>
                  <a:lnTo>
                    <a:pt x="825609" y="1329652"/>
                  </a:lnTo>
                  <a:lnTo>
                    <a:pt x="844845" y="1195824"/>
                  </a:lnTo>
                  <a:lnTo>
                    <a:pt x="825189" y="1189723"/>
                  </a:lnTo>
                  <a:lnTo>
                    <a:pt x="824019" y="1189088"/>
                  </a:lnTo>
                  <a:lnTo>
                    <a:pt x="661714" y="1404110"/>
                  </a:lnTo>
                  <a:lnTo>
                    <a:pt x="767145" y="1155169"/>
                  </a:lnTo>
                  <a:lnTo>
                    <a:pt x="756856" y="1146680"/>
                  </a:lnTo>
                  <a:lnTo>
                    <a:pt x="483870" y="1383031"/>
                  </a:lnTo>
                  <a:lnTo>
                    <a:pt x="720219" y="1110043"/>
                  </a:lnTo>
                  <a:lnTo>
                    <a:pt x="712154" y="1100269"/>
                  </a:lnTo>
                  <a:lnTo>
                    <a:pt x="288044" y="1306076"/>
                  </a:lnTo>
                  <a:lnTo>
                    <a:pt x="677478" y="1042266"/>
                  </a:lnTo>
                  <a:lnTo>
                    <a:pt x="677177" y="1041711"/>
                  </a:lnTo>
                  <a:cubicBezTo>
                    <a:pt x="670140" y="1025073"/>
                    <a:pt x="664675" y="1007609"/>
                    <a:pt x="660970" y="989503"/>
                  </a:cubicBezTo>
                  <a:lnTo>
                    <a:pt x="660106" y="980932"/>
                  </a:lnTo>
                  <a:lnTo>
                    <a:pt x="0" y="933450"/>
                  </a:lnTo>
                  <a:lnTo>
                    <a:pt x="660106" y="885967"/>
                  </a:lnTo>
                  <a:lnTo>
                    <a:pt x="660970" y="877397"/>
                  </a:lnTo>
                  <a:lnTo>
                    <a:pt x="661278" y="876408"/>
                  </a:lnTo>
                  <a:lnTo>
                    <a:pt x="537248" y="825609"/>
                  </a:lnTo>
                  <a:lnTo>
                    <a:pt x="671075" y="844844"/>
                  </a:lnTo>
                  <a:lnTo>
                    <a:pt x="677176" y="825189"/>
                  </a:lnTo>
                  <a:lnTo>
                    <a:pt x="677811" y="824019"/>
                  </a:lnTo>
                  <a:lnTo>
                    <a:pt x="462790" y="661714"/>
                  </a:lnTo>
                  <a:lnTo>
                    <a:pt x="711730" y="767145"/>
                  </a:lnTo>
                  <a:lnTo>
                    <a:pt x="720219" y="756856"/>
                  </a:lnTo>
                  <a:lnTo>
                    <a:pt x="483869" y="483870"/>
                  </a:lnTo>
                  <a:lnTo>
                    <a:pt x="756856" y="720219"/>
                  </a:lnTo>
                  <a:lnTo>
                    <a:pt x="766631" y="712155"/>
                  </a:lnTo>
                  <a:lnTo>
                    <a:pt x="560824" y="288044"/>
                  </a:lnTo>
                  <a:lnTo>
                    <a:pt x="824633" y="677478"/>
                  </a:lnTo>
                  <a:lnTo>
                    <a:pt x="825189" y="677177"/>
                  </a:lnTo>
                  <a:cubicBezTo>
                    <a:pt x="841826" y="670140"/>
                    <a:pt x="859292" y="664675"/>
                    <a:pt x="877397" y="660970"/>
                  </a:cubicBezTo>
                  <a:lnTo>
                    <a:pt x="885968" y="660107"/>
                  </a:lnTo>
                  <a:close/>
                </a:path>
              </a:pathLst>
            </a:custGeom>
            <a:gradFill>
              <a:gsLst>
                <a:gs pos="0">
                  <a:schemeClr val="bg1">
                    <a:alpha val="70000"/>
                  </a:schemeClr>
                </a:gs>
                <a:gs pos="50000">
                  <a:srgbClr val="92D050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glow rad="63500">
                <a:srgbClr val="92D050">
                  <a:alpha val="30000"/>
                </a:srgbClr>
              </a:glow>
            </a:effectLst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</p:grpSp>
      <p:grpSp>
        <p:nvGrpSpPr>
          <p:cNvPr id="4" name="グループ化 3"/>
          <p:cNvGrpSpPr/>
          <p:nvPr/>
        </p:nvGrpSpPr>
        <p:grpSpPr>
          <a:xfrm>
            <a:off x="2479978" y="993485"/>
            <a:ext cx="1225248" cy="1225248"/>
            <a:chOff x="2479978" y="993485"/>
            <a:chExt cx="1225248" cy="1225248"/>
          </a:xfrm>
        </p:grpSpPr>
        <p:sp>
          <p:nvSpPr>
            <p:cNvPr id="84" name="円: 塗りつぶしなし 83"/>
            <p:cNvSpPr/>
            <p:nvPr/>
          </p:nvSpPr>
          <p:spPr>
            <a:xfrm>
              <a:off x="2556031" y="1069539"/>
              <a:ext cx="1073140" cy="1073140"/>
            </a:xfrm>
            <a:prstGeom prst="donut">
              <a:avLst>
                <a:gd name="adj" fmla="val 1803"/>
              </a:avLst>
            </a:prstGeom>
            <a:solidFill>
              <a:schemeClr val="bg1">
                <a:alpha val="70000"/>
              </a:schemeClr>
            </a:solidFill>
            <a:ln>
              <a:noFill/>
            </a:ln>
            <a:effectLst>
              <a:glow rad="63500">
                <a:srgbClr val="92D050">
                  <a:alpha val="30000"/>
                </a:srgb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9" name="フリーフォーム: 図形 88"/>
            <p:cNvSpPr/>
            <p:nvPr/>
          </p:nvSpPr>
          <p:spPr bwMode="auto">
            <a:xfrm>
              <a:off x="2479978" y="993485"/>
              <a:ext cx="1225248" cy="1225248"/>
            </a:xfrm>
            <a:custGeom>
              <a:avLst/>
              <a:gdLst>
                <a:gd name="connsiteX0" fmla="*/ 767254 w 1534509"/>
                <a:gd name="connsiteY0" fmla="*/ 0 h 1534510"/>
                <a:gd name="connsiteX1" fmla="*/ 804982 w 1534509"/>
                <a:gd name="connsiteY1" fmla="*/ 524503 h 1534510"/>
                <a:gd name="connsiteX2" fmla="*/ 816943 w 1534509"/>
                <a:gd name="connsiteY2" fmla="*/ 525709 h 1534510"/>
                <a:gd name="connsiteX3" fmla="*/ 856727 w 1534509"/>
                <a:gd name="connsiteY3" fmla="*/ 538058 h 1534510"/>
                <a:gd name="connsiteX4" fmla="*/ 1038990 w 1534509"/>
                <a:gd name="connsiteY4" fmla="*/ 296595 h 1534510"/>
                <a:gd name="connsiteX5" fmla="*/ 920770 w 1534509"/>
                <a:gd name="connsiteY5" fmla="*/ 575733 h 1534510"/>
                <a:gd name="connsiteX6" fmla="*/ 931214 w 1534509"/>
                <a:gd name="connsiteY6" fmla="*/ 584349 h 1534510"/>
                <a:gd name="connsiteX7" fmla="*/ 1072381 w 1534509"/>
                <a:gd name="connsiteY7" fmla="*/ 462128 h 1534510"/>
                <a:gd name="connsiteX8" fmla="*/ 950160 w 1534509"/>
                <a:gd name="connsiteY8" fmla="*/ 603296 h 1534510"/>
                <a:gd name="connsiteX9" fmla="*/ 958777 w 1534509"/>
                <a:gd name="connsiteY9" fmla="*/ 613738 h 1534510"/>
                <a:gd name="connsiteX10" fmla="*/ 1237914 w 1534509"/>
                <a:gd name="connsiteY10" fmla="*/ 495519 h 1534510"/>
                <a:gd name="connsiteX11" fmla="*/ 996450 w 1534509"/>
                <a:gd name="connsiteY11" fmla="*/ 677783 h 1534510"/>
                <a:gd name="connsiteX12" fmla="*/ 1008800 w 1534509"/>
                <a:gd name="connsiteY12" fmla="*/ 717566 h 1534510"/>
                <a:gd name="connsiteX13" fmla="*/ 1010005 w 1534509"/>
                <a:gd name="connsiteY13" fmla="*/ 729527 h 1534510"/>
                <a:gd name="connsiteX14" fmla="*/ 1534509 w 1534509"/>
                <a:gd name="connsiteY14" fmla="*/ 767256 h 1534510"/>
                <a:gd name="connsiteX15" fmla="*/ 1010006 w 1534509"/>
                <a:gd name="connsiteY15" fmla="*/ 804983 h 1534510"/>
                <a:gd name="connsiteX16" fmla="*/ 1008800 w 1534509"/>
                <a:gd name="connsiteY16" fmla="*/ 816944 h 1534510"/>
                <a:gd name="connsiteX17" fmla="*/ 996451 w 1534509"/>
                <a:gd name="connsiteY17" fmla="*/ 856728 h 1534510"/>
                <a:gd name="connsiteX18" fmla="*/ 1237914 w 1534509"/>
                <a:gd name="connsiteY18" fmla="*/ 1038991 h 1534510"/>
                <a:gd name="connsiteX19" fmla="*/ 958776 w 1534509"/>
                <a:gd name="connsiteY19" fmla="*/ 920771 h 1534510"/>
                <a:gd name="connsiteX20" fmla="*/ 950160 w 1534509"/>
                <a:gd name="connsiteY20" fmla="*/ 931215 h 1534510"/>
                <a:gd name="connsiteX21" fmla="*/ 1072381 w 1534509"/>
                <a:gd name="connsiteY21" fmla="*/ 1072382 h 1534510"/>
                <a:gd name="connsiteX22" fmla="*/ 931213 w 1534509"/>
                <a:gd name="connsiteY22" fmla="*/ 950161 h 1534510"/>
                <a:gd name="connsiteX23" fmla="*/ 920771 w 1534509"/>
                <a:gd name="connsiteY23" fmla="*/ 958778 h 1534510"/>
                <a:gd name="connsiteX24" fmla="*/ 1038990 w 1534509"/>
                <a:gd name="connsiteY24" fmla="*/ 1237915 h 1534510"/>
                <a:gd name="connsiteX25" fmla="*/ 856726 w 1534509"/>
                <a:gd name="connsiteY25" fmla="*/ 996451 h 1534510"/>
                <a:gd name="connsiteX26" fmla="*/ 816944 w 1534509"/>
                <a:gd name="connsiteY26" fmla="*/ 1008801 h 1534510"/>
                <a:gd name="connsiteX27" fmla="*/ 804982 w 1534509"/>
                <a:gd name="connsiteY27" fmla="*/ 1010006 h 1534510"/>
                <a:gd name="connsiteX28" fmla="*/ 767253 w 1534509"/>
                <a:gd name="connsiteY28" fmla="*/ 1534510 h 1534510"/>
                <a:gd name="connsiteX29" fmla="*/ 729526 w 1534509"/>
                <a:gd name="connsiteY29" fmla="*/ 1010007 h 1534510"/>
                <a:gd name="connsiteX30" fmla="*/ 717565 w 1534509"/>
                <a:gd name="connsiteY30" fmla="*/ 1008801 h 1534510"/>
                <a:gd name="connsiteX31" fmla="*/ 677781 w 1534509"/>
                <a:gd name="connsiteY31" fmla="*/ 996452 h 1534510"/>
                <a:gd name="connsiteX32" fmla="*/ 495518 w 1534509"/>
                <a:gd name="connsiteY32" fmla="*/ 1237915 h 1534510"/>
                <a:gd name="connsiteX33" fmla="*/ 613738 w 1534509"/>
                <a:gd name="connsiteY33" fmla="*/ 958777 h 1534510"/>
                <a:gd name="connsiteX34" fmla="*/ 603294 w 1534509"/>
                <a:gd name="connsiteY34" fmla="*/ 950161 h 1534510"/>
                <a:gd name="connsiteX35" fmla="*/ 462127 w 1534509"/>
                <a:gd name="connsiteY35" fmla="*/ 1072382 h 1534510"/>
                <a:gd name="connsiteX36" fmla="*/ 584348 w 1534509"/>
                <a:gd name="connsiteY36" fmla="*/ 931214 h 1534510"/>
                <a:gd name="connsiteX37" fmla="*/ 575731 w 1534509"/>
                <a:gd name="connsiteY37" fmla="*/ 920772 h 1534510"/>
                <a:gd name="connsiteX38" fmla="*/ 296594 w 1534509"/>
                <a:gd name="connsiteY38" fmla="*/ 1038991 h 1534510"/>
                <a:gd name="connsiteX39" fmla="*/ 538058 w 1534509"/>
                <a:gd name="connsiteY39" fmla="*/ 856727 h 1534510"/>
                <a:gd name="connsiteX40" fmla="*/ 525708 w 1534509"/>
                <a:gd name="connsiteY40" fmla="*/ 816945 h 1534510"/>
                <a:gd name="connsiteX41" fmla="*/ 524503 w 1534509"/>
                <a:gd name="connsiteY41" fmla="*/ 804983 h 1534510"/>
                <a:gd name="connsiteX42" fmla="*/ 0 w 1534509"/>
                <a:gd name="connsiteY42" fmla="*/ 767255 h 1534510"/>
                <a:gd name="connsiteX43" fmla="*/ 524503 w 1534509"/>
                <a:gd name="connsiteY43" fmla="*/ 729527 h 1534510"/>
                <a:gd name="connsiteX44" fmla="*/ 525708 w 1534509"/>
                <a:gd name="connsiteY44" fmla="*/ 717566 h 1534510"/>
                <a:gd name="connsiteX45" fmla="*/ 538058 w 1534509"/>
                <a:gd name="connsiteY45" fmla="*/ 677783 h 1534510"/>
                <a:gd name="connsiteX46" fmla="*/ 296595 w 1534509"/>
                <a:gd name="connsiteY46" fmla="*/ 495519 h 1534510"/>
                <a:gd name="connsiteX47" fmla="*/ 575732 w 1534509"/>
                <a:gd name="connsiteY47" fmla="*/ 613739 h 1534510"/>
                <a:gd name="connsiteX48" fmla="*/ 584348 w 1534509"/>
                <a:gd name="connsiteY48" fmla="*/ 603295 h 1534510"/>
                <a:gd name="connsiteX49" fmla="*/ 462127 w 1534509"/>
                <a:gd name="connsiteY49" fmla="*/ 462128 h 1534510"/>
                <a:gd name="connsiteX50" fmla="*/ 603295 w 1534509"/>
                <a:gd name="connsiteY50" fmla="*/ 584349 h 1534510"/>
                <a:gd name="connsiteX51" fmla="*/ 613737 w 1534509"/>
                <a:gd name="connsiteY51" fmla="*/ 575732 h 1534510"/>
                <a:gd name="connsiteX52" fmla="*/ 495518 w 1534509"/>
                <a:gd name="connsiteY52" fmla="*/ 296595 h 1534510"/>
                <a:gd name="connsiteX53" fmla="*/ 677782 w 1534509"/>
                <a:gd name="connsiteY53" fmla="*/ 538059 h 1534510"/>
                <a:gd name="connsiteX54" fmla="*/ 717565 w 1534509"/>
                <a:gd name="connsiteY54" fmla="*/ 525709 h 1534510"/>
                <a:gd name="connsiteX55" fmla="*/ 729526 w 1534509"/>
                <a:gd name="connsiteY55" fmla="*/ 524504 h 1534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</a:cxnLst>
              <a:rect l="l" t="t" r="r" b="b"/>
              <a:pathLst>
                <a:path w="1534509" h="1534510">
                  <a:moveTo>
                    <a:pt x="767254" y="0"/>
                  </a:moveTo>
                  <a:lnTo>
                    <a:pt x="804982" y="524503"/>
                  </a:lnTo>
                  <a:lnTo>
                    <a:pt x="816943" y="525709"/>
                  </a:lnTo>
                  <a:lnTo>
                    <a:pt x="856727" y="538058"/>
                  </a:lnTo>
                  <a:lnTo>
                    <a:pt x="1038990" y="296595"/>
                  </a:lnTo>
                  <a:lnTo>
                    <a:pt x="920770" y="575733"/>
                  </a:lnTo>
                  <a:lnTo>
                    <a:pt x="931214" y="584349"/>
                  </a:lnTo>
                  <a:lnTo>
                    <a:pt x="1072381" y="462128"/>
                  </a:lnTo>
                  <a:lnTo>
                    <a:pt x="950160" y="603296"/>
                  </a:lnTo>
                  <a:lnTo>
                    <a:pt x="958777" y="613738"/>
                  </a:lnTo>
                  <a:lnTo>
                    <a:pt x="1237914" y="495519"/>
                  </a:lnTo>
                  <a:lnTo>
                    <a:pt x="996450" y="677783"/>
                  </a:lnTo>
                  <a:lnTo>
                    <a:pt x="1008800" y="717566"/>
                  </a:lnTo>
                  <a:lnTo>
                    <a:pt x="1010005" y="729527"/>
                  </a:lnTo>
                  <a:lnTo>
                    <a:pt x="1534509" y="767256"/>
                  </a:lnTo>
                  <a:lnTo>
                    <a:pt x="1010006" y="804983"/>
                  </a:lnTo>
                  <a:lnTo>
                    <a:pt x="1008800" y="816944"/>
                  </a:lnTo>
                  <a:lnTo>
                    <a:pt x="996451" y="856728"/>
                  </a:lnTo>
                  <a:lnTo>
                    <a:pt x="1237914" y="1038991"/>
                  </a:lnTo>
                  <a:lnTo>
                    <a:pt x="958776" y="920771"/>
                  </a:lnTo>
                  <a:lnTo>
                    <a:pt x="950160" y="931215"/>
                  </a:lnTo>
                  <a:lnTo>
                    <a:pt x="1072381" y="1072382"/>
                  </a:lnTo>
                  <a:lnTo>
                    <a:pt x="931213" y="950161"/>
                  </a:lnTo>
                  <a:lnTo>
                    <a:pt x="920771" y="958778"/>
                  </a:lnTo>
                  <a:lnTo>
                    <a:pt x="1038990" y="1237915"/>
                  </a:lnTo>
                  <a:lnTo>
                    <a:pt x="856726" y="996451"/>
                  </a:lnTo>
                  <a:lnTo>
                    <a:pt x="816944" y="1008801"/>
                  </a:lnTo>
                  <a:lnTo>
                    <a:pt x="804982" y="1010006"/>
                  </a:lnTo>
                  <a:lnTo>
                    <a:pt x="767253" y="1534510"/>
                  </a:lnTo>
                  <a:lnTo>
                    <a:pt x="729526" y="1010007"/>
                  </a:lnTo>
                  <a:lnTo>
                    <a:pt x="717565" y="1008801"/>
                  </a:lnTo>
                  <a:lnTo>
                    <a:pt x="677781" y="996452"/>
                  </a:lnTo>
                  <a:lnTo>
                    <a:pt x="495518" y="1237915"/>
                  </a:lnTo>
                  <a:lnTo>
                    <a:pt x="613738" y="958777"/>
                  </a:lnTo>
                  <a:lnTo>
                    <a:pt x="603294" y="950161"/>
                  </a:lnTo>
                  <a:lnTo>
                    <a:pt x="462127" y="1072382"/>
                  </a:lnTo>
                  <a:lnTo>
                    <a:pt x="584348" y="931214"/>
                  </a:lnTo>
                  <a:lnTo>
                    <a:pt x="575731" y="920772"/>
                  </a:lnTo>
                  <a:lnTo>
                    <a:pt x="296594" y="1038991"/>
                  </a:lnTo>
                  <a:lnTo>
                    <a:pt x="538058" y="856727"/>
                  </a:lnTo>
                  <a:lnTo>
                    <a:pt x="525708" y="816945"/>
                  </a:lnTo>
                  <a:lnTo>
                    <a:pt x="524503" y="804983"/>
                  </a:lnTo>
                  <a:lnTo>
                    <a:pt x="0" y="767255"/>
                  </a:lnTo>
                  <a:lnTo>
                    <a:pt x="524503" y="729527"/>
                  </a:lnTo>
                  <a:lnTo>
                    <a:pt x="525708" y="717566"/>
                  </a:lnTo>
                  <a:lnTo>
                    <a:pt x="538058" y="677783"/>
                  </a:lnTo>
                  <a:lnTo>
                    <a:pt x="296595" y="495519"/>
                  </a:lnTo>
                  <a:lnTo>
                    <a:pt x="575732" y="613739"/>
                  </a:lnTo>
                  <a:lnTo>
                    <a:pt x="584348" y="603295"/>
                  </a:lnTo>
                  <a:lnTo>
                    <a:pt x="462127" y="462128"/>
                  </a:lnTo>
                  <a:lnTo>
                    <a:pt x="603295" y="584349"/>
                  </a:lnTo>
                  <a:lnTo>
                    <a:pt x="613737" y="575732"/>
                  </a:lnTo>
                  <a:lnTo>
                    <a:pt x="495518" y="296595"/>
                  </a:lnTo>
                  <a:lnTo>
                    <a:pt x="677782" y="538059"/>
                  </a:lnTo>
                  <a:lnTo>
                    <a:pt x="717565" y="525709"/>
                  </a:lnTo>
                  <a:lnTo>
                    <a:pt x="729526" y="524504"/>
                  </a:lnTo>
                  <a:close/>
                </a:path>
              </a:pathLst>
            </a:custGeom>
            <a:gradFill>
              <a:gsLst>
                <a:gs pos="0">
                  <a:schemeClr val="bg1">
                    <a:alpha val="70000"/>
                  </a:schemeClr>
                </a:gs>
                <a:gs pos="50000">
                  <a:srgbClr val="92D050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glow rad="63500">
                <a:srgbClr val="92D050">
                  <a:alpha val="30000"/>
                </a:srgbClr>
              </a:glow>
            </a:effectLst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259940831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ＭＳ Ｐゴシック</vt:lpstr>
      <vt:lpstr>メイリオ</vt:lpstr>
      <vt:lpstr>Arial</vt:lpstr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pptx458_レンズフレアの図形1</dc:title>
  <dc:subject>pptx458_レンズフレアの図形1</dc:subject>
  <dc:creator>http://www.digipot.net</dc:creator>
  <cp:lastModifiedBy/>
  <cp:revision>1</cp:revision>
  <dcterms:created xsi:type="dcterms:W3CDTF">2014-01-30T05:12:09Z</dcterms:created>
  <dcterms:modified xsi:type="dcterms:W3CDTF">2016-08-16T05:01:16Z</dcterms:modified>
  <cp:category/>
  <cp:version>1</cp:version>
</cp:coreProperties>
</file>